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54"/>
  </p:notesMasterIdLst>
  <p:sldIdLst>
    <p:sldId id="256" r:id="rId2"/>
    <p:sldId id="294" r:id="rId3"/>
    <p:sldId id="307" r:id="rId4"/>
    <p:sldId id="308" r:id="rId5"/>
    <p:sldId id="309" r:id="rId6"/>
    <p:sldId id="295" r:id="rId7"/>
    <p:sldId id="296" r:id="rId8"/>
    <p:sldId id="297" r:id="rId9"/>
    <p:sldId id="298" r:id="rId10"/>
    <p:sldId id="299" r:id="rId11"/>
    <p:sldId id="301" r:id="rId12"/>
    <p:sldId id="302" r:id="rId13"/>
    <p:sldId id="300" r:id="rId14"/>
    <p:sldId id="306" r:id="rId15"/>
    <p:sldId id="321" r:id="rId16"/>
    <p:sldId id="310" r:id="rId17"/>
    <p:sldId id="311" r:id="rId18"/>
    <p:sldId id="312" r:id="rId19"/>
    <p:sldId id="313" r:id="rId20"/>
    <p:sldId id="314" r:id="rId21"/>
    <p:sldId id="285" r:id="rId22"/>
    <p:sldId id="260" r:id="rId23"/>
    <p:sldId id="259" r:id="rId24"/>
    <p:sldId id="303" r:id="rId25"/>
    <p:sldId id="315" r:id="rId26"/>
    <p:sldId id="304" r:id="rId27"/>
    <p:sldId id="305" r:id="rId28"/>
    <p:sldId id="267" r:id="rId29"/>
    <p:sldId id="268" r:id="rId30"/>
    <p:sldId id="266" r:id="rId31"/>
    <p:sldId id="265" r:id="rId32"/>
    <p:sldId id="264" r:id="rId33"/>
    <p:sldId id="263" r:id="rId34"/>
    <p:sldId id="316" r:id="rId35"/>
    <p:sldId id="278" r:id="rId36"/>
    <p:sldId id="258" r:id="rId37"/>
    <p:sldId id="279" r:id="rId38"/>
    <p:sldId id="275" r:id="rId39"/>
    <p:sldId id="276" r:id="rId40"/>
    <p:sldId id="280" r:id="rId41"/>
    <p:sldId id="277" r:id="rId42"/>
    <p:sldId id="281" r:id="rId43"/>
    <p:sldId id="317" r:id="rId44"/>
    <p:sldId id="318" r:id="rId45"/>
    <p:sldId id="288" r:id="rId46"/>
    <p:sldId id="289" r:id="rId47"/>
    <p:sldId id="290" r:id="rId48"/>
    <p:sldId id="291" r:id="rId49"/>
    <p:sldId id="320" r:id="rId50"/>
    <p:sldId id="292" r:id="rId51"/>
    <p:sldId id="293" r:id="rId52"/>
    <p:sldId id="319"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71003-7AFC-4C78-92A0-8222E89A7810}" v="297" dt="2018-10-10T14:45:46.547"/>
    <p1510:client id="{4279CF82-4136-49CB-B2A7-9325CE3C91FD}" v="163" dt="2018-10-10T16:26:58.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jid Jaberi-Douraki" userId="431ebbda-72e6-47fc-a323-db518d50c78f" providerId="ADAL" clId="{201C461E-FB37-42BF-B68B-F40B4C4847FE}"/>
    <pc:docChg chg="undo modSld">
      <pc:chgData name="Majid Jaberi-Douraki" userId="431ebbda-72e6-47fc-a323-db518d50c78f" providerId="ADAL" clId="{201C461E-FB37-42BF-B68B-F40B4C4847FE}" dt="2018-10-10T15:18:33.351" v="19" actId="2063"/>
      <pc:docMkLst>
        <pc:docMk/>
      </pc:docMkLst>
      <pc:sldChg chg="modSp">
        <pc:chgData name="Majid Jaberi-Douraki" userId="431ebbda-72e6-47fc-a323-db518d50c78f" providerId="ADAL" clId="{201C461E-FB37-42BF-B68B-F40B4C4847FE}" dt="2018-10-10T14:48:56.930" v="0" actId="13926"/>
        <pc:sldMkLst>
          <pc:docMk/>
          <pc:sldMk cId="3439286315" sldId="256"/>
        </pc:sldMkLst>
        <pc:spChg chg="mod">
          <ac:chgData name="Majid Jaberi-Douraki" userId="431ebbda-72e6-47fc-a323-db518d50c78f" providerId="ADAL" clId="{201C461E-FB37-42BF-B68B-F40B4C4847FE}" dt="2018-10-10T14:48:56.930" v="0" actId="13926"/>
          <ac:spMkLst>
            <pc:docMk/>
            <pc:sldMk cId="3439286315" sldId="256"/>
            <ac:spMk id="4" creationId="{00000000-0000-0000-0000-000000000000}"/>
          </ac:spMkLst>
        </pc:spChg>
      </pc:sldChg>
      <pc:sldChg chg="modSp">
        <pc:chgData name="Majid Jaberi-Douraki" userId="431ebbda-72e6-47fc-a323-db518d50c78f" providerId="ADAL" clId="{201C461E-FB37-42BF-B68B-F40B4C4847FE}" dt="2018-10-10T15:02:46.834" v="8" actId="13926"/>
        <pc:sldMkLst>
          <pc:docMk/>
          <pc:sldMk cId="194844324" sldId="260"/>
        </pc:sldMkLst>
        <pc:spChg chg="mod">
          <ac:chgData name="Majid Jaberi-Douraki" userId="431ebbda-72e6-47fc-a323-db518d50c78f" providerId="ADAL" clId="{201C461E-FB37-42BF-B68B-F40B4C4847FE}" dt="2018-10-10T15:02:46.834" v="8" actId="13926"/>
          <ac:spMkLst>
            <pc:docMk/>
            <pc:sldMk cId="194844324" sldId="260"/>
            <ac:spMk id="3" creationId="{BFFDA302-1950-4EA7-B68D-2A86C2F86A1C}"/>
          </ac:spMkLst>
        </pc:spChg>
      </pc:sldChg>
      <pc:sldChg chg="modSp">
        <pc:chgData name="Majid Jaberi-Douraki" userId="431ebbda-72e6-47fc-a323-db518d50c78f" providerId="ADAL" clId="{201C461E-FB37-42BF-B68B-F40B4C4847FE}" dt="2018-10-10T15:07:52.370" v="15" actId="13926"/>
        <pc:sldMkLst>
          <pc:docMk/>
          <pc:sldMk cId="4290696232" sldId="266"/>
        </pc:sldMkLst>
        <pc:spChg chg="mod">
          <ac:chgData name="Majid Jaberi-Douraki" userId="431ebbda-72e6-47fc-a323-db518d50c78f" providerId="ADAL" clId="{201C461E-FB37-42BF-B68B-F40B4C4847FE}" dt="2018-10-10T15:07:52.370" v="15" actId="13926"/>
          <ac:spMkLst>
            <pc:docMk/>
            <pc:sldMk cId="4290696232" sldId="266"/>
            <ac:spMk id="3" creationId="{BFFDA302-1950-4EA7-B68D-2A86C2F86A1C}"/>
          </ac:spMkLst>
        </pc:spChg>
      </pc:sldChg>
      <pc:sldChg chg="modSp">
        <pc:chgData name="Majid Jaberi-Douraki" userId="431ebbda-72e6-47fc-a323-db518d50c78f" providerId="ADAL" clId="{201C461E-FB37-42BF-B68B-F40B4C4847FE}" dt="2018-10-10T15:06:20.858" v="9" actId="13926"/>
        <pc:sldMkLst>
          <pc:docMk/>
          <pc:sldMk cId="1980257378" sldId="267"/>
        </pc:sldMkLst>
        <pc:spChg chg="mod">
          <ac:chgData name="Majid Jaberi-Douraki" userId="431ebbda-72e6-47fc-a323-db518d50c78f" providerId="ADAL" clId="{201C461E-FB37-42BF-B68B-F40B4C4847FE}" dt="2018-10-10T15:06:20.858" v="9" actId="13926"/>
          <ac:spMkLst>
            <pc:docMk/>
            <pc:sldMk cId="1980257378" sldId="267"/>
            <ac:spMk id="3" creationId="{BFFDA302-1950-4EA7-B68D-2A86C2F86A1C}"/>
          </ac:spMkLst>
        </pc:spChg>
      </pc:sldChg>
      <pc:sldChg chg="modSp">
        <pc:chgData name="Majid Jaberi-Douraki" userId="431ebbda-72e6-47fc-a323-db518d50c78f" providerId="ADAL" clId="{201C461E-FB37-42BF-B68B-F40B4C4847FE}" dt="2018-10-10T15:07:26.993" v="14" actId="1076"/>
        <pc:sldMkLst>
          <pc:docMk/>
          <pc:sldMk cId="963625854" sldId="268"/>
        </pc:sldMkLst>
        <pc:picChg chg="mod">
          <ac:chgData name="Majid Jaberi-Douraki" userId="431ebbda-72e6-47fc-a323-db518d50c78f" providerId="ADAL" clId="{201C461E-FB37-42BF-B68B-F40B4C4847FE}" dt="2018-10-10T15:07:26.993" v="14" actId="1076"/>
          <ac:picMkLst>
            <pc:docMk/>
            <pc:sldMk cId="963625854" sldId="268"/>
            <ac:picMk id="5" creationId="{342C2A07-62DF-4458-BC30-22E056360F92}"/>
          </ac:picMkLst>
        </pc:picChg>
      </pc:sldChg>
      <pc:sldChg chg="modSp">
        <pc:chgData name="Majid Jaberi-Douraki" userId="431ebbda-72e6-47fc-a323-db518d50c78f" providerId="ADAL" clId="{201C461E-FB37-42BF-B68B-F40B4C4847FE}" dt="2018-10-10T15:18:33.351" v="19" actId="2063"/>
        <pc:sldMkLst>
          <pc:docMk/>
          <pc:sldMk cId="530559430" sldId="293"/>
        </pc:sldMkLst>
        <pc:graphicFrameChg chg="mod modGraphic">
          <ac:chgData name="Majid Jaberi-Douraki" userId="431ebbda-72e6-47fc-a323-db518d50c78f" providerId="ADAL" clId="{201C461E-FB37-42BF-B68B-F40B4C4847FE}" dt="2018-10-10T15:18:33.351" v="19" actId="2063"/>
          <ac:graphicFrameMkLst>
            <pc:docMk/>
            <pc:sldMk cId="530559430" sldId="293"/>
            <ac:graphicFrameMk id="4" creationId="{F0A8499E-6443-4C7A-B9AF-47517C3C0FB7}"/>
          </ac:graphicFrameMkLst>
        </pc:graphicFrameChg>
      </pc:sldChg>
      <pc:sldChg chg="modSp">
        <pc:chgData name="Majid Jaberi-Douraki" userId="431ebbda-72e6-47fc-a323-db518d50c78f" providerId="ADAL" clId="{201C461E-FB37-42BF-B68B-F40B4C4847FE}" dt="2018-10-10T14:57:22.256" v="5" actId="14100"/>
        <pc:sldMkLst>
          <pc:docMk/>
          <pc:sldMk cId="2692750019" sldId="300"/>
        </pc:sldMkLst>
        <pc:picChg chg="mod">
          <ac:chgData name="Majid Jaberi-Douraki" userId="431ebbda-72e6-47fc-a323-db518d50c78f" providerId="ADAL" clId="{201C461E-FB37-42BF-B68B-F40B4C4847FE}" dt="2018-10-10T14:57:22.256" v="5" actId="14100"/>
          <ac:picMkLst>
            <pc:docMk/>
            <pc:sldMk cId="2692750019" sldId="300"/>
            <ac:picMk id="5" creationId="{7D61D566-CC36-49C1-B09D-8792EC8A7DA4}"/>
          </ac:picMkLst>
        </pc:picChg>
      </pc:sldChg>
      <pc:sldChg chg="modSp">
        <pc:chgData name="Majid Jaberi-Douraki" userId="431ebbda-72e6-47fc-a323-db518d50c78f" providerId="ADAL" clId="{201C461E-FB37-42BF-B68B-F40B4C4847FE}" dt="2018-10-10T14:56:59.408" v="1" actId="13926"/>
        <pc:sldMkLst>
          <pc:docMk/>
          <pc:sldMk cId="2508654708" sldId="302"/>
        </pc:sldMkLst>
        <pc:spChg chg="mod">
          <ac:chgData name="Majid Jaberi-Douraki" userId="431ebbda-72e6-47fc-a323-db518d50c78f" providerId="ADAL" clId="{201C461E-FB37-42BF-B68B-F40B4C4847FE}" dt="2018-10-10T14:56:59.408" v="1" actId="13926"/>
          <ac:spMkLst>
            <pc:docMk/>
            <pc:sldMk cId="2508654708" sldId="302"/>
            <ac:spMk id="5127" creationId="{36870BF6-8871-47E4-81E8-4A3C378A5EDE}"/>
          </ac:spMkLst>
        </pc:spChg>
      </pc:sldChg>
      <pc:sldChg chg="modSp">
        <pc:chgData name="Majid Jaberi-Douraki" userId="431ebbda-72e6-47fc-a323-db518d50c78f" providerId="ADAL" clId="{201C461E-FB37-42BF-B68B-F40B4C4847FE}" dt="2018-10-10T15:15:12.709" v="17" actId="14100"/>
        <pc:sldMkLst>
          <pc:docMk/>
          <pc:sldMk cId="2373215544" sldId="318"/>
        </pc:sldMkLst>
        <pc:picChg chg="mod">
          <ac:chgData name="Majid Jaberi-Douraki" userId="431ebbda-72e6-47fc-a323-db518d50c78f" providerId="ADAL" clId="{201C461E-FB37-42BF-B68B-F40B4C4847FE}" dt="2018-10-10T15:15:12.709" v="17" actId="14100"/>
          <ac:picMkLst>
            <pc:docMk/>
            <pc:sldMk cId="2373215544" sldId="318"/>
            <ac:picMk id="20487" creationId="{3C5B0793-2174-4355-8B23-2BBAF9416805}"/>
          </ac:picMkLst>
        </pc:picChg>
      </pc:sldChg>
    </pc:docChg>
  </pc:docChgLst>
  <pc:docChgLst>
    <pc:chgData name="Mohammadhossein Amini" userId="bbe7c75d-125e-409e-b354-827c0eb9545a" providerId="ADAL" clId="{05B98D22-DE13-4DD5-935E-507DF108FF6D}"/>
    <pc:docChg chg="undo custSel mod addSld delSld modSld sldOrd">
      <pc:chgData name="Mohammadhossein Amini" userId="bbe7c75d-125e-409e-b354-827c0eb9545a" providerId="ADAL" clId="{05B98D22-DE13-4DD5-935E-507DF108FF6D}" dt="2018-10-03T23:03:46.259" v="2466" actId="20577"/>
      <pc:docMkLst>
        <pc:docMk/>
      </pc:docMkLst>
      <pc:sldChg chg="ord">
        <pc:chgData name="Mohammadhossein Amini" userId="bbe7c75d-125e-409e-b354-827c0eb9545a" providerId="ADAL" clId="{05B98D22-DE13-4DD5-935E-507DF108FF6D}" dt="2018-10-03T20:37:05.382" v="149" actId="20577"/>
        <pc:sldMkLst>
          <pc:docMk/>
          <pc:sldMk cId="3439286315" sldId="256"/>
        </pc:sldMkLst>
      </pc:sldChg>
      <pc:sldChg chg="modSp">
        <pc:chgData name="Mohammadhossein Amini" userId="bbe7c75d-125e-409e-b354-827c0eb9545a" providerId="ADAL" clId="{05B98D22-DE13-4DD5-935E-507DF108FF6D}" dt="2018-10-03T20:40:14.548" v="196" actId="6549"/>
        <pc:sldMkLst>
          <pc:docMk/>
          <pc:sldMk cId="194844324" sldId="260"/>
        </pc:sldMkLst>
        <pc:spChg chg="mod">
          <ac:chgData name="Mohammadhossein Amini" userId="bbe7c75d-125e-409e-b354-827c0eb9545a" providerId="ADAL" clId="{05B98D22-DE13-4DD5-935E-507DF108FF6D}" dt="2018-10-03T20:38:21.453" v="152" actId="6549"/>
          <ac:spMkLst>
            <pc:docMk/>
            <pc:sldMk cId="194844324" sldId="260"/>
            <ac:spMk id="2" creationId="{36B332DD-0E6C-4CDD-9CCC-A0D2882DC265}"/>
          </ac:spMkLst>
        </pc:spChg>
        <pc:spChg chg="mod">
          <ac:chgData name="Mohammadhossein Amini" userId="bbe7c75d-125e-409e-b354-827c0eb9545a" providerId="ADAL" clId="{05B98D22-DE13-4DD5-935E-507DF108FF6D}" dt="2018-10-03T20:40:14.548" v="196" actId="6549"/>
          <ac:spMkLst>
            <pc:docMk/>
            <pc:sldMk cId="194844324" sldId="260"/>
            <ac:spMk id="3" creationId="{BFFDA302-1950-4EA7-B68D-2A86C2F86A1C}"/>
          </ac:spMkLst>
        </pc:spChg>
      </pc:sldChg>
      <pc:sldChg chg="modSp">
        <pc:chgData name="Mohammadhossein Amini" userId="bbe7c75d-125e-409e-b354-827c0eb9545a" providerId="ADAL" clId="{05B98D22-DE13-4DD5-935E-507DF108FF6D}" dt="2018-10-03T20:36:35.549" v="148" actId="20577"/>
        <pc:sldMkLst>
          <pc:docMk/>
          <pc:sldMk cId="4261112234" sldId="285"/>
        </pc:sldMkLst>
        <pc:spChg chg="mod">
          <ac:chgData name="Mohammadhossein Amini" userId="bbe7c75d-125e-409e-b354-827c0eb9545a" providerId="ADAL" clId="{05B98D22-DE13-4DD5-935E-507DF108FF6D}" dt="2018-10-03T20:23:33.136" v="9" actId="6549"/>
          <ac:spMkLst>
            <pc:docMk/>
            <pc:sldMk cId="4261112234" sldId="285"/>
            <ac:spMk id="2" creationId="{36B332DD-0E6C-4CDD-9CCC-A0D2882DC265}"/>
          </ac:spMkLst>
        </pc:spChg>
        <pc:spChg chg="mod">
          <ac:chgData name="Mohammadhossein Amini" userId="bbe7c75d-125e-409e-b354-827c0eb9545a" providerId="ADAL" clId="{05B98D22-DE13-4DD5-935E-507DF108FF6D}" dt="2018-10-03T20:36:35.549" v="148" actId="20577"/>
          <ac:spMkLst>
            <pc:docMk/>
            <pc:sldMk cId="4261112234" sldId="285"/>
            <ac:spMk id="3" creationId="{BFFDA302-1950-4EA7-B68D-2A86C2F86A1C}"/>
          </ac:spMkLst>
        </pc:spChg>
      </pc:sldChg>
      <pc:sldChg chg="delSp modSp add">
        <pc:chgData name="Mohammadhossein Amini" userId="bbe7c75d-125e-409e-b354-827c0eb9545a" providerId="ADAL" clId="{05B98D22-DE13-4DD5-935E-507DF108FF6D}" dt="2018-10-03T21:47:48.109" v="1425" actId="6549"/>
        <pc:sldMkLst>
          <pc:docMk/>
          <pc:sldMk cId="312833042" sldId="288"/>
        </pc:sldMkLst>
        <pc:spChg chg="mod">
          <ac:chgData name="Mohammadhossein Amini" userId="bbe7c75d-125e-409e-b354-827c0eb9545a" providerId="ADAL" clId="{05B98D22-DE13-4DD5-935E-507DF108FF6D}" dt="2018-10-03T21:47:48.109" v="1425" actId="6549"/>
          <ac:spMkLst>
            <pc:docMk/>
            <pc:sldMk cId="312833042" sldId="288"/>
            <ac:spMk id="3" creationId="{BFFDA302-1950-4EA7-B68D-2A86C2F86A1C}"/>
          </ac:spMkLst>
        </pc:spChg>
        <pc:graphicFrameChg chg="del">
          <ac:chgData name="Mohammadhossein Amini" userId="bbe7c75d-125e-409e-b354-827c0eb9545a" providerId="ADAL" clId="{05B98D22-DE13-4DD5-935E-507DF108FF6D}" dt="2018-10-03T20:48:12.609" v="431" actId="478"/>
          <ac:graphicFrameMkLst>
            <pc:docMk/>
            <pc:sldMk cId="312833042" sldId="288"/>
            <ac:graphicFrameMk id="4" creationId="{F0E67E53-6BAA-4444-BDD4-1340D21B3219}"/>
          </ac:graphicFrameMkLst>
        </pc:graphicFrameChg>
      </pc:sldChg>
      <pc:sldChg chg="modSp add">
        <pc:chgData name="Mohammadhossein Amini" userId="bbe7c75d-125e-409e-b354-827c0eb9545a" providerId="ADAL" clId="{05B98D22-DE13-4DD5-935E-507DF108FF6D}" dt="2018-10-03T21:48:02.459" v="1429" actId="20577"/>
        <pc:sldMkLst>
          <pc:docMk/>
          <pc:sldMk cId="211415722" sldId="289"/>
        </pc:sldMkLst>
        <pc:spChg chg="mod">
          <ac:chgData name="Mohammadhossein Amini" userId="bbe7c75d-125e-409e-b354-827c0eb9545a" providerId="ADAL" clId="{05B98D22-DE13-4DD5-935E-507DF108FF6D}" dt="2018-10-03T21:48:02.459" v="1429" actId="20577"/>
          <ac:spMkLst>
            <pc:docMk/>
            <pc:sldMk cId="211415722" sldId="289"/>
            <ac:spMk id="2" creationId="{36B332DD-0E6C-4CDD-9CCC-A0D2882DC265}"/>
          </ac:spMkLst>
        </pc:spChg>
        <pc:spChg chg="mod">
          <ac:chgData name="Mohammadhossein Amini" userId="bbe7c75d-125e-409e-b354-827c0eb9545a" providerId="ADAL" clId="{05B98D22-DE13-4DD5-935E-507DF108FF6D}" dt="2018-10-03T21:13:21.512" v="1346" actId="20577"/>
          <ac:spMkLst>
            <pc:docMk/>
            <pc:sldMk cId="211415722" sldId="289"/>
            <ac:spMk id="3" creationId="{BFFDA302-1950-4EA7-B68D-2A86C2F86A1C}"/>
          </ac:spMkLst>
        </pc:spChg>
        <pc:graphicFrameChg chg="mod modGraphic">
          <ac:chgData name="Mohammadhossein Amini" userId="bbe7c75d-125e-409e-b354-827c0eb9545a" providerId="ADAL" clId="{05B98D22-DE13-4DD5-935E-507DF108FF6D}" dt="2018-10-03T21:11:49.671" v="1301" actId="1076"/>
          <ac:graphicFrameMkLst>
            <pc:docMk/>
            <pc:sldMk cId="211415722" sldId="289"/>
            <ac:graphicFrameMk id="4" creationId="{F0E67E53-6BAA-4444-BDD4-1340D21B3219}"/>
          </ac:graphicFrameMkLst>
        </pc:graphicFrameChg>
      </pc:sldChg>
      <pc:sldChg chg="modSp add">
        <pc:chgData name="Mohammadhossein Amini" userId="bbe7c75d-125e-409e-b354-827c0eb9545a" providerId="ADAL" clId="{05B98D22-DE13-4DD5-935E-507DF108FF6D}" dt="2018-10-03T21:48:10.132" v="1438" actId="20577"/>
        <pc:sldMkLst>
          <pc:docMk/>
          <pc:sldMk cId="3967739041" sldId="290"/>
        </pc:sldMkLst>
        <pc:spChg chg="mod">
          <ac:chgData name="Mohammadhossein Amini" userId="bbe7c75d-125e-409e-b354-827c0eb9545a" providerId="ADAL" clId="{05B98D22-DE13-4DD5-935E-507DF108FF6D}" dt="2018-10-03T21:48:10.132" v="1438" actId="20577"/>
          <ac:spMkLst>
            <pc:docMk/>
            <pc:sldMk cId="3967739041" sldId="290"/>
            <ac:spMk id="2" creationId="{36B332DD-0E6C-4CDD-9CCC-A0D2882DC265}"/>
          </ac:spMkLst>
        </pc:spChg>
        <pc:spChg chg="mod">
          <ac:chgData name="Mohammadhossein Amini" userId="bbe7c75d-125e-409e-b354-827c0eb9545a" providerId="ADAL" clId="{05B98D22-DE13-4DD5-935E-507DF108FF6D}" dt="2018-10-03T21:21:56.992" v="1409" actId="20577"/>
          <ac:spMkLst>
            <pc:docMk/>
            <pc:sldMk cId="3967739041" sldId="290"/>
            <ac:spMk id="3" creationId="{BFFDA302-1950-4EA7-B68D-2A86C2F86A1C}"/>
          </ac:spMkLst>
        </pc:spChg>
        <pc:graphicFrameChg chg="mod modGraphic">
          <ac:chgData name="Mohammadhossein Amini" userId="bbe7c75d-125e-409e-b354-827c0eb9545a" providerId="ADAL" clId="{05B98D22-DE13-4DD5-935E-507DF108FF6D}" dt="2018-10-03T21:20:46.994" v="1383" actId="20577"/>
          <ac:graphicFrameMkLst>
            <pc:docMk/>
            <pc:sldMk cId="3967739041" sldId="290"/>
            <ac:graphicFrameMk id="4" creationId="{F0E67E53-6BAA-4444-BDD4-1340D21B3219}"/>
          </ac:graphicFrameMkLst>
        </pc:graphicFrameChg>
      </pc:sldChg>
      <pc:sldChg chg="addSp delSp modSp add">
        <pc:chgData name="Mohammadhossein Amini" userId="bbe7c75d-125e-409e-b354-827c0eb9545a" providerId="ADAL" clId="{05B98D22-DE13-4DD5-935E-507DF108FF6D}" dt="2018-10-03T22:06:44.129" v="1691" actId="113"/>
        <pc:sldMkLst>
          <pc:docMk/>
          <pc:sldMk cId="2101204493" sldId="291"/>
        </pc:sldMkLst>
        <pc:spChg chg="mod">
          <ac:chgData name="Mohammadhossein Amini" userId="bbe7c75d-125e-409e-b354-827c0eb9545a" providerId="ADAL" clId="{05B98D22-DE13-4DD5-935E-507DF108FF6D}" dt="2018-10-03T22:01:48.677" v="1440" actId="113"/>
          <ac:spMkLst>
            <pc:docMk/>
            <pc:sldMk cId="2101204493" sldId="291"/>
            <ac:spMk id="2" creationId="{36B332DD-0E6C-4CDD-9CCC-A0D2882DC265}"/>
          </ac:spMkLst>
        </pc:spChg>
        <pc:spChg chg="mod">
          <ac:chgData name="Mohammadhossein Amini" userId="bbe7c75d-125e-409e-b354-827c0eb9545a" providerId="ADAL" clId="{05B98D22-DE13-4DD5-935E-507DF108FF6D}" dt="2018-10-03T22:06:41.325" v="1690" actId="113"/>
          <ac:spMkLst>
            <pc:docMk/>
            <pc:sldMk cId="2101204493" sldId="291"/>
            <ac:spMk id="3" creationId="{BFFDA302-1950-4EA7-B68D-2A86C2F86A1C}"/>
          </ac:spMkLst>
        </pc:spChg>
        <pc:spChg chg="add del">
          <ac:chgData name="Mohammadhossein Amini" userId="bbe7c75d-125e-409e-b354-827c0eb9545a" providerId="ADAL" clId="{05B98D22-DE13-4DD5-935E-507DF108FF6D}" dt="2018-10-03T22:03:27.634" v="1525" actId="113"/>
          <ac:spMkLst>
            <pc:docMk/>
            <pc:sldMk cId="2101204493" sldId="291"/>
            <ac:spMk id="5" creationId="{B6E27B42-98F3-47DD-8CD1-7FFC5BA07FF5}"/>
          </ac:spMkLst>
        </pc:spChg>
        <pc:graphicFrameChg chg="mod modGraphic">
          <ac:chgData name="Mohammadhossein Amini" userId="bbe7c75d-125e-409e-b354-827c0eb9545a" providerId="ADAL" clId="{05B98D22-DE13-4DD5-935E-507DF108FF6D}" dt="2018-10-03T22:06:44.129" v="1691" actId="113"/>
          <ac:graphicFrameMkLst>
            <pc:docMk/>
            <pc:sldMk cId="2101204493" sldId="291"/>
            <ac:graphicFrameMk id="4" creationId="{F0E67E53-6BAA-4444-BDD4-1340D21B3219}"/>
          </ac:graphicFrameMkLst>
        </pc:graphicFrameChg>
      </pc:sldChg>
      <pc:sldChg chg="delSp modSp add">
        <pc:chgData name="Mohammadhossein Amini" userId="bbe7c75d-125e-409e-b354-827c0eb9545a" providerId="ADAL" clId="{05B98D22-DE13-4DD5-935E-507DF108FF6D}" dt="2018-10-03T23:03:46.259" v="2466" actId="20577"/>
        <pc:sldMkLst>
          <pc:docMk/>
          <pc:sldMk cId="1096532018" sldId="292"/>
        </pc:sldMkLst>
        <pc:spChg chg="mod">
          <ac:chgData name="Mohammadhossein Amini" userId="bbe7c75d-125e-409e-b354-827c0eb9545a" providerId="ADAL" clId="{05B98D22-DE13-4DD5-935E-507DF108FF6D}" dt="2018-10-03T23:03:46.259" v="2466" actId="20577"/>
          <ac:spMkLst>
            <pc:docMk/>
            <pc:sldMk cId="1096532018" sldId="292"/>
            <ac:spMk id="3" creationId="{BFFDA302-1950-4EA7-B68D-2A86C2F86A1C}"/>
          </ac:spMkLst>
        </pc:spChg>
        <pc:graphicFrameChg chg="del mod">
          <ac:chgData name="Mohammadhossein Amini" userId="bbe7c75d-125e-409e-b354-827c0eb9545a" providerId="ADAL" clId="{05B98D22-DE13-4DD5-935E-507DF108FF6D}" dt="2018-10-03T22:31:25.197" v="1921" actId="478"/>
          <ac:graphicFrameMkLst>
            <pc:docMk/>
            <pc:sldMk cId="1096532018" sldId="292"/>
            <ac:graphicFrameMk id="4" creationId="{F0E67E53-6BAA-4444-BDD4-1340D21B3219}"/>
          </ac:graphicFrameMkLst>
        </pc:graphicFrameChg>
      </pc:sldChg>
      <pc:sldChg chg="addSp modSp add">
        <pc:chgData name="Mohammadhossein Amini" userId="bbe7c75d-125e-409e-b354-827c0eb9545a" providerId="ADAL" clId="{05B98D22-DE13-4DD5-935E-507DF108FF6D}" dt="2018-10-03T23:02:40.854" v="2394" actId="113"/>
        <pc:sldMkLst>
          <pc:docMk/>
          <pc:sldMk cId="530559430" sldId="293"/>
        </pc:sldMkLst>
        <pc:spChg chg="mod">
          <ac:chgData name="Mohammadhossein Amini" userId="bbe7c75d-125e-409e-b354-827c0eb9545a" providerId="ADAL" clId="{05B98D22-DE13-4DD5-935E-507DF108FF6D}" dt="2018-10-03T22:32:11.485" v="1933" actId="6549"/>
          <ac:spMkLst>
            <pc:docMk/>
            <pc:sldMk cId="530559430" sldId="293"/>
            <ac:spMk id="3" creationId="{BFFDA302-1950-4EA7-B68D-2A86C2F86A1C}"/>
          </ac:spMkLst>
        </pc:spChg>
        <pc:spChg chg="add mod">
          <ac:chgData name="Mohammadhossein Amini" userId="bbe7c75d-125e-409e-b354-827c0eb9545a" providerId="ADAL" clId="{05B98D22-DE13-4DD5-935E-507DF108FF6D}" dt="2018-10-03T23:02:34.827" v="2393" actId="14100"/>
          <ac:spMkLst>
            <pc:docMk/>
            <pc:sldMk cId="530559430" sldId="293"/>
            <ac:spMk id="5" creationId="{6C0BCE48-16DB-41BA-B8F6-4B587CB63091}"/>
          </ac:spMkLst>
        </pc:spChg>
        <pc:graphicFrameChg chg="add mod modGraphic">
          <ac:chgData name="Mohammadhossein Amini" userId="bbe7c75d-125e-409e-b354-827c0eb9545a" providerId="ADAL" clId="{05B98D22-DE13-4DD5-935E-507DF108FF6D}" dt="2018-10-03T23:02:40.854" v="2394" actId="113"/>
          <ac:graphicFrameMkLst>
            <pc:docMk/>
            <pc:sldMk cId="530559430" sldId="293"/>
            <ac:graphicFrameMk id="4" creationId="{F0A8499E-6443-4C7A-B9AF-47517C3C0FB7}"/>
          </ac:graphicFrameMkLst>
        </pc:graphicFrameChg>
      </pc:sldChg>
    </pc:docChg>
  </pc:docChgLst>
  <pc:docChgLst>
    <pc:chgData name="Mohammadhossein Amini" userId="bbe7c75d-125e-409e-b354-827c0eb9545a" providerId="ADAL" clId="{C5029DAF-09CF-4754-BB5B-CAD6B9595718}"/>
    <pc:docChg chg="undo custSel addSld modSld">
      <pc:chgData name="Mohammadhossein Amini" userId="bbe7c75d-125e-409e-b354-827c0eb9545a" providerId="ADAL" clId="{C5029DAF-09CF-4754-BB5B-CAD6B9595718}" dt="2018-08-28T14:43:15.441" v="2127" actId="20577"/>
      <pc:docMkLst>
        <pc:docMk/>
      </pc:docMkLst>
      <pc:sldChg chg="add">
        <pc:chgData name="Mohammadhossein Amini" userId="bbe7c75d-125e-409e-b354-827c0eb9545a" providerId="ADAL" clId="{C5029DAF-09CF-4754-BB5B-CAD6B9595718}" dt="2018-08-28T13:51:18.658" v="0" actId="20577"/>
        <pc:sldMkLst>
          <pc:docMk/>
          <pc:sldMk cId="3439286315" sldId="256"/>
        </pc:sldMkLst>
      </pc:sldChg>
      <pc:sldChg chg="addSp modSp add">
        <pc:chgData name="Mohammadhossein Amini" userId="bbe7c75d-125e-409e-b354-827c0eb9545a" providerId="ADAL" clId="{C5029DAF-09CF-4754-BB5B-CAD6B9595718}" dt="2018-08-28T14:24:25.254" v="1142" actId="20577"/>
        <pc:sldMkLst>
          <pc:docMk/>
          <pc:sldMk cId="4085316590" sldId="258"/>
        </pc:sldMkLst>
        <pc:spChg chg="mod">
          <ac:chgData name="Mohammadhossein Amini" userId="bbe7c75d-125e-409e-b354-827c0eb9545a" providerId="ADAL" clId="{C5029DAF-09CF-4754-BB5B-CAD6B9595718}" dt="2018-08-28T14:24:25.254" v="1142" actId="20577"/>
          <ac:spMkLst>
            <pc:docMk/>
            <pc:sldMk cId="4085316590" sldId="258"/>
            <ac:spMk id="3" creationId="{BFFDA302-1950-4EA7-B68D-2A86C2F86A1C}"/>
          </ac:spMkLst>
        </pc:spChg>
        <pc:graphicFrameChg chg="add mod modGraphic">
          <ac:chgData name="Mohammadhossein Amini" userId="bbe7c75d-125e-409e-b354-827c0eb9545a" providerId="ADAL" clId="{C5029DAF-09CF-4754-BB5B-CAD6B9595718}" dt="2018-08-28T14:04:38.841" v="1064" actId="113"/>
          <ac:graphicFrameMkLst>
            <pc:docMk/>
            <pc:sldMk cId="4085316590" sldId="258"/>
            <ac:graphicFrameMk id="4" creationId="{F0E67E53-6BAA-4444-BDD4-1340D21B3219}"/>
          </ac:graphicFrameMkLst>
        </pc:graphicFrameChg>
      </pc:sldChg>
    </pc:docChg>
  </pc:docChgLst>
  <pc:docChgLst>
    <pc:chgData name="Mohammadhossein Amini" userId="bbe7c75d-125e-409e-b354-827c0eb9545a" providerId="ADAL" clId="{54971003-7AFC-4C78-92A0-8222E89A7810}"/>
    <pc:docChg chg="undo custSel mod addSld delSld modSld sldOrd">
      <pc:chgData name="Mohammadhossein Amini" userId="bbe7c75d-125e-409e-b354-827c0eb9545a" providerId="ADAL" clId="{54971003-7AFC-4C78-92A0-8222E89A7810}" dt="2018-10-10T14:45:46.547" v="4408"/>
      <pc:docMkLst>
        <pc:docMk/>
      </pc:docMkLst>
      <pc:sldChg chg="modSp">
        <pc:chgData name="Mohammadhossein Amini" userId="bbe7c75d-125e-409e-b354-827c0eb9545a" providerId="ADAL" clId="{54971003-7AFC-4C78-92A0-8222E89A7810}" dt="2018-10-09T19:12:40.623" v="1430" actId="20577"/>
        <pc:sldMkLst>
          <pc:docMk/>
          <pc:sldMk cId="3439286315" sldId="256"/>
        </pc:sldMkLst>
        <pc:spChg chg="mod">
          <ac:chgData name="Mohammadhossein Amini" userId="bbe7c75d-125e-409e-b354-827c0eb9545a" providerId="ADAL" clId="{54971003-7AFC-4C78-92A0-8222E89A7810}" dt="2018-10-09T19:12:40.623" v="1430" actId="20577"/>
          <ac:spMkLst>
            <pc:docMk/>
            <pc:sldMk cId="3439286315" sldId="256"/>
            <ac:spMk id="2" creationId="{2CD3D3D7-4EA4-4A9B-9911-7388C14B04B0}"/>
          </ac:spMkLst>
        </pc:spChg>
        <pc:spChg chg="mod">
          <ac:chgData name="Mohammadhossein Amini" userId="bbe7c75d-125e-409e-b354-827c0eb9545a" providerId="ADAL" clId="{54971003-7AFC-4C78-92A0-8222E89A7810}" dt="2018-10-08T17:46:57.781" v="110" actId="20577"/>
          <ac:spMkLst>
            <pc:docMk/>
            <pc:sldMk cId="3439286315" sldId="256"/>
            <ac:spMk id="3" creationId="{6DC89559-01D2-44E0-8514-6A788F8AF79F}"/>
          </ac:spMkLst>
        </pc:spChg>
      </pc:sldChg>
      <pc:sldChg chg="modSp">
        <pc:chgData name="Mohammadhossein Amini" userId="bbe7c75d-125e-409e-b354-827c0eb9545a" providerId="ADAL" clId="{54971003-7AFC-4C78-92A0-8222E89A7810}" dt="2018-10-09T22:53:40.538" v="4039" actId="6549"/>
        <pc:sldMkLst>
          <pc:docMk/>
          <pc:sldMk cId="4085316590" sldId="258"/>
        </pc:sldMkLst>
        <pc:spChg chg="mod">
          <ac:chgData name="Mohammadhossein Amini" userId="bbe7c75d-125e-409e-b354-827c0eb9545a" providerId="ADAL" clId="{54971003-7AFC-4C78-92A0-8222E89A7810}" dt="2018-10-09T22:53:40.538" v="4039" actId="6549"/>
          <ac:spMkLst>
            <pc:docMk/>
            <pc:sldMk cId="4085316590" sldId="258"/>
            <ac:spMk id="3" creationId="{BFFDA302-1950-4EA7-B68D-2A86C2F86A1C}"/>
          </ac:spMkLst>
        </pc:spChg>
      </pc:sldChg>
      <pc:sldChg chg="addSp modSp add">
        <pc:chgData name="Mohammadhossein Amini" userId="bbe7c75d-125e-409e-b354-827c0eb9545a" providerId="ADAL" clId="{54971003-7AFC-4C78-92A0-8222E89A7810}" dt="2018-10-09T21:46:42.704" v="2768" actId="113"/>
        <pc:sldMkLst>
          <pc:docMk/>
          <pc:sldMk cId="1461541511" sldId="259"/>
        </pc:sldMkLst>
        <pc:spChg chg="mod">
          <ac:chgData name="Mohammadhossein Amini" userId="bbe7c75d-125e-409e-b354-827c0eb9545a" providerId="ADAL" clId="{54971003-7AFC-4C78-92A0-8222E89A7810}" dt="2018-10-08T21:56:24.737" v="747" actId="113"/>
          <ac:spMkLst>
            <pc:docMk/>
            <pc:sldMk cId="1461541511" sldId="259"/>
            <ac:spMk id="2" creationId="{36B332DD-0E6C-4CDD-9CCC-A0D2882DC265}"/>
          </ac:spMkLst>
        </pc:spChg>
        <pc:spChg chg="mod">
          <ac:chgData name="Mohammadhossein Amini" userId="bbe7c75d-125e-409e-b354-827c0eb9545a" providerId="ADAL" clId="{54971003-7AFC-4C78-92A0-8222E89A7810}" dt="2018-10-09T21:46:42.704" v="2768" actId="113"/>
          <ac:spMkLst>
            <pc:docMk/>
            <pc:sldMk cId="1461541511" sldId="259"/>
            <ac:spMk id="3" creationId="{BFFDA302-1950-4EA7-B68D-2A86C2F86A1C}"/>
          </ac:spMkLst>
        </pc:spChg>
        <pc:graphicFrameChg chg="modGraphic">
          <ac:chgData name="Mohammadhossein Amini" userId="bbe7c75d-125e-409e-b354-827c0eb9545a" providerId="ADAL" clId="{54971003-7AFC-4C78-92A0-8222E89A7810}" dt="2018-10-08T21:52:36.547" v="656" actId="20577"/>
          <ac:graphicFrameMkLst>
            <pc:docMk/>
            <pc:sldMk cId="1461541511" sldId="259"/>
            <ac:graphicFrameMk id="4" creationId="{F0E67E53-6BAA-4444-BDD4-1340D21B3219}"/>
          </ac:graphicFrameMkLst>
        </pc:graphicFrameChg>
        <pc:picChg chg="add mod ord">
          <ac:chgData name="Mohammadhossein Amini" userId="bbe7c75d-125e-409e-b354-827c0eb9545a" providerId="ADAL" clId="{54971003-7AFC-4C78-92A0-8222E89A7810}" dt="2018-10-09T21:40:44.904" v="2724" actId="1440"/>
          <ac:picMkLst>
            <pc:docMk/>
            <pc:sldMk cId="1461541511" sldId="259"/>
            <ac:picMk id="5" creationId="{2D2E53E0-C5DC-44D9-9AF6-266045F63055}"/>
          </ac:picMkLst>
        </pc:picChg>
      </pc:sldChg>
      <pc:sldChg chg="addSp modSp mod setBg setClrOvrMap">
        <pc:chgData name="Mohammadhossein Amini" userId="bbe7c75d-125e-409e-b354-827c0eb9545a" providerId="ADAL" clId="{54971003-7AFC-4C78-92A0-8222E89A7810}" dt="2018-10-09T21:33:27.318" v="2719" actId="26606"/>
        <pc:sldMkLst>
          <pc:docMk/>
          <pc:sldMk cId="194844324" sldId="260"/>
        </pc:sldMkLst>
        <pc:spChg chg="mod">
          <ac:chgData name="Mohammadhossein Amini" userId="bbe7c75d-125e-409e-b354-827c0eb9545a" providerId="ADAL" clId="{54971003-7AFC-4C78-92A0-8222E89A7810}" dt="2018-10-09T21:33:27.318" v="2719" actId="26606"/>
          <ac:spMkLst>
            <pc:docMk/>
            <pc:sldMk cId="194844324" sldId="260"/>
            <ac:spMk id="2" creationId="{36B332DD-0E6C-4CDD-9CCC-A0D2882DC265}"/>
          </ac:spMkLst>
        </pc:spChg>
        <pc:spChg chg="mod">
          <ac:chgData name="Mohammadhossein Amini" userId="bbe7c75d-125e-409e-b354-827c0eb9545a" providerId="ADAL" clId="{54971003-7AFC-4C78-92A0-8222E89A7810}" dt="2018-10-09T21:33:27.318" v="2719" actId="26606"/>
          <ac:spMkLst>
            <pc:docMk/>
            <pc:sldMk cId="194844324" sldId="260"/>
            <ac:spMk id="3" creationId="{BFFDA302-1950-4EA7-B68D-2A86C2F86A1C}"/>
          </ac:spMkLst>
        </pc:spChg>
        <pc:spChg chg="add">
          <ac:chgData name="Mohammadhossein Amini" userId="bbe7c75d-125e-409e-b354-827c0eb9545a" providerId="ADAL" clId="{54971003-7AFC-4C78-92A0-8222E89A7810}" dt="2018-10-09T21:33:27.318" v="2719" actId="26606"/>
          <ac:spMkLst>
            <pc:docMk/>
            <pc:sldMk cId="194844324" sldId="260"/>
            <ac:spMk id="11" creationId="{19C0D743-B1D4-4E51-9DA7-C7D5DFB38BA1}"/>
          </ac:spMkLst>
        </pc:spChg>
        <pc:spChg chg="add">
          <ac:chgData name="Mohammadhossein Amini" userId="bbe7c75d-125e-409e-b354-827c0eb9545a" providerId="ADAL" clId="{54971003-7AFC-4C78-92A0-8222E89A7810}" dt="2018-10-09T21:33:27.318" v="2719" actId="26606"/>
          <ac:spMkLst>
            <pc:docMk/>
            <pc:sldMk cId="194844324" sldId="260"/>
            <ac:spMk id="13" creationId="{9C79E85A-4471-4765-8CC6-CC72735E6DCE}"/>
          </ac:spMkLst>
        </pc:spChg>
        <pc:picChg chg="add ord">
          <ac:chgData name="Mohammadhossein Amini" userId="bbe7c75d-125e-409e-b354-827c0eb9545a" providerId="ADAL" clId="{54971003-7AFC-4C78-92A0-8222E89A7810}" dt="2018-10-09T21:33:27.318" v="2719" actId="26606"/>
          <ac:picMkLst>
            <pc:docMk/>
            <pc:sldMk cId="194844324" sldId="260"/>
            <ac:picMk id="4" creationId="{D54C70C8-90B6-46AE-B6D5-E42F1195F7A6}"/>
          </ac:picMkLst>
        </pc:picChg>
        <pc:cxnChg chg="add">
          <ac:chgData name="Mohammadhossein Amini" userId="bbe7c75d-125e-409e-b354-827c0eb9545a" providerId="ADAL" clId="{54971003-7AFC-4C78-92A0-8222E89A7810}" dt="2018-10-09T21:33:27.318" v="2719" actId="26606"/>
          <ac:cxnSpMkLst>
            <pc:docMk/>
            <pc:sldMk cId="194844324" sldId="260"/>
            <ac:cxnSpMk id="9" creationId="{22E0153F-9015-419B-A6CF-89D70D5A9093}"/>
          </ac:cxnSpMkLst>
        </pc:cxnChg>
      </pc:sldChg>
      <pc:sldChg chg="addSp modSp add mod setBg setClrOvrMap">
        <pc:chgData name="Mohammadhossein Amini" userId="bbe7c75d-125e-409e-b354-827c0eb9545a" providerId="ADAL" clId="{54971003-7AFC-4C78-92A0-8222E89A7810}" dt="2018-10-09T22:24:52.236" v="3656" actId="20577"/>
        <pc:sldMkLst>
          <pc:docMk/>
          <pc:sldMk cId="1862567368" sldId="263"/>
        </pc:sldMkLst>
        <pc:spChg chg="mod">
          <ac:chgData name="Mohammadhossein Amini" userId="bbe7c75d-125e-409e-b354-827c0eb9545a" providerId="ADAL" clId="{54971003-7AFC-4C78-92A0-8222E89A7810}" dt="2018-10-09T21:56:56.047" v="2808" actId="26606"/>
          <ac:spMkLst>
            <pc:docMk/>
            <pc:sldMk cId="1862567368" sldId="263"/>
            <ac:spMk id="2" creationId="{36B332DD-0E6C-4CDD-9CCC-A0D2882DC265}"/>
          </ac:spMkLst>
        </pc:spChg>
        <pc:spChg chg="mod">
          <ac:chgData name="Mohammadhossein Amini" userId="bbe7c75d-125e-409e-b354-827c0eb9545a" providerId="ADAL" clId="{54971003-7AFC-4C78-92A0-8222E89A7810}" dt="2018-10-09T22:24:52.236" v="3656" actId="20577"/>
          <ac:spMkLst>
            <pc:docMk/>
            <pc:sldMk cId="1862567368" sldId="263"/>
            <ac:spMk id="3" creationId="{BFFDA302-1950-4EA7-B68D-2A86C2F86A1C}"/>
          </ac:spMkLst>
        </pc:spChg>
        <pc:spChg chg="add">
          <ac:chgData name="Mohammadhossein Amini" userId="bbe7c75d-125e-409e-b354-827c0eb9545a" providerId="ADAL" clId="{54971003-7AFC-4C78-92A0-8222E89A7810}" dt="2018-10-09T21:56:56.047" v="2808" actId="26606"/>
          <ac:spMkLst>
            <pc:docMk/>
            <pc:sldMk cId="1862567368" sldId="263"/>
            <ac:spMk id="11" creationId="{19C0D743-B1D4-4E51-9DA7-C7D5DFB38BA1}"/>
          </ac:spMkLst>
        </pc:spChg>
        <pc:spChg chg="add">
          <ac:chgData name="Mohammadhossein Amini" userId="bbe7c75d-125e-409e-b354-827c0eb9545a" providerId="ADAL" clId="{54971003-7AFC-4C78-92A0-8222E89A7810}" dt="2018-10-09T21:56:56.047" v="2808" actId="26606"/>
          <ac:spMkLst>
            <pc:docMk/>
            <pc:sldMk cId="1862567368" sldId="263"/>
            <ac:spMk id="13" creationId="{9C79E85A-4471-4765-8CC6-CC72735E6DCE}"/>
          </ac:spMkLst>
        </pc:spChg>
        <pc:picChg chg="add ord">
          <ac:chgData name="Mohammadhossein Amini" userId="bbe7c75d-125e-409e-b354-827c0eb9545a" providerId="ADAL" clId="{54971003-7AFC-4C78-92A0-8222E89A7810}" dt="2018-10-09T21:56:56.047" v="2808" actId="26606"/>
          <ac:picMkLst>
            <pc:docMk/>
            <pc:sldMk cId="1862567368" sldId="263"/>
            <ac:picMk id="4" creationId="{45D952E3-95A8-4EF1-9567-39997F271AD1}"/>
          </ac:picMkLst>
        </pc:picChg>
        <pc:cxnChg chg="add">
          <ac:chgData name="Mohammadhossein Amini" userId="bbe7c75d-125e-409e-b354-827c0eb9545a" providerId="ADAL" clId="{54971003-7AFC-4C78-92A0-8222E89A7810}" dt="2018-10-09T21:56:56.047" v="2808" actId="26606"/>
          <ac:cxnSpMkLst>
            <pc:docMk/>
            <pc:sldMk cId="1862567368" sldId="263"/>
            <ac:cxnSpMk id="9" creationId="{22E0153F-9015-419B-A6CF-89D70D5A9093}"/>
          </ac:cxnSpMkLst>
        </pc:cxnChg>
      </pc:sldChg>
      <pc:sldChg chg="addSp modSp add mod ord setBg setClrOvrMap">
        <pc:chgData name="Mohammadhossein Amini" userId="bbe7c75d-125e-409e-b354-827c0eb9545a" providerId="ADAL" clId="{54971003-7AFC-4C78-92A0-8222E89A7810}" dt="2018-10-09T22:22:22.908" v="3535" actId="20577"/>
        <pc:sldMkLst>
          <pc:docMk/>
          <pc:sldMk cId="1243875913" sldId="264"/>
        </pc:sldMkLst>
        <pc:spChg chg="mod">
          <ac:chgData name="Mohammadhossein Amini" userId="bbe7c75d-125e-409e-b354-827c0eb9545a" providerId="ADAL" clId="{54971003-7AFC-4C78-92A0-8222E89A7810}" dt="2018-10-09T21:56:52.134" v="2806" actId="26606"/>
          <ac:spMkLst>
            <pc:docMk/>
            <pc:sldMk cId="1243875913" sldId="264"/>
            <ac:spMk id="2" creationId="{36B332DD-0E6C-4CDD-9CCC-A0D2882DC265}"/>
          </ac:spMkLst>
        </pc:spChg>
        <pc:spChg chg="mod">
          <ac:chgData name="Mohammadhossein Amini" userId="bbe7c75d-125e-409e-b354-827c0eb9545a" providerId="ADAL" clId="{54971003-7AFC-4C78-92A0-8222E89A7810}" dt="2018-10-09T22:22:22.908" v="3535" actId="20577"/>
          <ac:spMkLst>
            <pc:docMk/>
            <pc:sldMk cId="1243875913" sldId="264"/>
            <ac:spMk id="3" creationId="{BFFDA302-1950-4EA7-B68D-2A86C2F86A1C}"/>
          </ac:spMkLst>
        </pc:spChg>
        <pc:spChg chg="add">
          <ac:chgData name="Mohammadhossein Amini" userId="bbe7c75d-125e-409e-b354-827c0eb9545a" providerId="ADAL" clId="{54971003-7AFC-4C78-92A0-8222E89A7810}" dt="2018-10-09T21:56:52.134" v="2806" actId="26606"/>
          <ac:spMkLst>
            <pc:docMk/>
            <pc:sldMk cId="1243875913" sldId="264"/>
            <ac:spMk id="11" creationId="{19C0D743-B1D4-4E51-9DA7-C7D5DFB38BA1}"/>
          </ac:spMkLst>
        </pc:spChg>
        <pc:spChg chg="add">
          <ac:chgData name="Mohammadhossein Amini" userId="bbe7c75d-125e-409e-b354-827c0eb9545a" providerId="ADAL" clId="{54971003-7AFC-4C78-92A0-8222E89A7810}" dt="2018-10-09T21:56:52.134" v="2806" actId="26606"/>
          <ac:spMkLst>
            <pc:docMk/>
            <pc:sldMk cId="1243875913" sldId="264"/>
            <ac:spMk id="13" creationId="{9C79E85A-4471-4765-8CC6-CC72735E6DCE}"/>
          </ac:spMkLst>
        </pc:spChg>
        <pc:picChg chg="add ord">
          <ac:chgData name="Mohammadhossein Amini" userId="bbe7c75d-125e-409e-b354-827c0eb9545a" providerId="ADAL" clId="{54971003-7AFC-4C78-92A0-8222E89A7810}" dt="2018-10-09T21:56:52.134" v="2806" actId="26606"/>
          <ac:picMkLst>
            <pc:docMk/>
            <pc:sldMk cId="1243875913" sldId="264"/>
            <ac:picMk id="4" creationId="{416A21A1-F352-4EBB-A768-10B3BBD0C019}"/>
          </ac:picMkLst>
        </pc:picChg>
        <pc:cxnChg chg="add">
          <ac:chgData name="Mohammadhossein Amini" userId="bbe7c75d-125e-409e-b354-827c0eb9545a" providerId="ADAL" clId="{54971003-7AFC-4C78-92A0-8222E89A7810}" dt="2018-10-09T21:56:52.134" v="2806" actId="26606"/>
          <ac:cxnSpMkLst>
            <pc:docMk/>
            <pc:sldMk cId="1243875913" sldId="264"/>
            <ac:cxnSpMk id="9" creationId="{22E0153F-9015-419B-A6CF-89D70D5A9093}"/>
          </ac:cxnSpMkLst>
        </pc:cxnChg>
      </pc:sldChg>
      <pc:sldChg chg="addSp modSp add mod ord setBg setClrOvrMap">
        <pc:chgData name="Mohammadhossein Amini" userId="bbe7c75d-125e-409e-b354-827c0eb9545a" providerId="ADAL" clId="{54971003-7AFC-4C78-92A0-8222E89A7810}" dt="2018-10-09T22:19:10.330" v="3387" actId="20577"/>
        <pc:sldMkLst>
          <pc:docMk/>
          <pc:sldMk cId="485337408" sldId="265"/>
        </pc:sldMkLst>
        <pc:spChg chg="mod">
          <ac:chgData name="Mohammadhossein Amini" userId="bbe7c75d-125e-409e-b354-827c0eb9545a" providerId="ADAL" clId="{54971003-7AFC-4C78-92A0-8222E89A7810}" dt="2018-10-09T21:56:46.936" v="2804" actId="26606"/>
          <ac:spMkLst>
            <pc:docMk/>
            <pc:sldMk cId="485337408" sldId="265"/>
            <ac:spMk id="2" creationId="{36B332DD-0E6C-4CDD-9CCC-A0D2882DC265}"/>
          </ac:spMkLst>
        </pc:spChg>
        <pc:spChg chg="mod">
          <ac:chgData name="Mohammadhossein Amini" userId="bbe7c75d-125e-409e-b354-827c0eb9545a" providerId="ADAL" clId="{54971003-7AFC-4C78-92A0-8222E89A7810}" dt="2018-10-09T22:19:10.330" v="3387" actId="20577"/>
          <ac:spMkLst>
            <pc:docMk/>
            <pc:sldMk cId="485337408" sldId="265"/>
            <ac:spMk id="3" creationId="{BFFDA302-1950-4EA7-B68D-2A86C2F86A1C}"/>
          </ac:spMkLst>
        </pc:spChg>
        <pc:spChg chg="add">
          <ac:chgData name="Mohammadhossein Amini" userId="bbe7c75d-125e-409e-b354-827c0eb9545a" providerId="ADAL" clId="{54971003-7AFC-4C78-92A0-8222E89A7810}" dt="2018-10-09T21:56:46.936" v="2804" actId="26606"/>
          <ac:spMkLst>
            <pc:docMk/>
            <pc:sldMk cId="485337408" sldId="265"/>
            <ac:spMk id="11" creationId="{19C0D743-B1D4-4E51-9DA7-C7D5DFB38BA1}"/>
          </ac:spMkLst>
        </pc:spChg>
        <pc:spChg chg="add">
          <ac:chgData name="Mohammadhossein Amini" userId="bbe7c75d-125e-409e-b354-827c0eb9545a" providerId="ADAL" clId="{54971003-7AFC-4C78-92A0-8222E89A7810}" dt="2018-10-09T21:56:46.936" v="2804" actId="26606"/>
          <ac:spMkLst>
            <pc:docMk/>
            <pc:sldMk cId="485337408" sldId="265"/>
            <ac:spMk id="13" creationId="{9C79E85A-4471-4765-8CC6-CC72735E6DCE}"/>
          </ac:spMkLst>
        </pc:spChg>
        <pc:picChg chg="add ord">
          <ac:chgData name="Mohammadhossein Amini" userId="bbe7c75d-125e-409e-b354-827c0eb9545a" providerId="ADAL" clId="{54971003-7AFC-4C78-92A0-8222E89A7810}" dt="2018-10-09T21:56:46.936" v="2804" actId="26606"/>
          <ac:picMkLst>
            <pc:docMk/>
            <pc:sldMk cId="485337408" sldId="265"/>
            <ac:picMk id="4" creationId="{1ED7DC16-96B3-41F2-9AF4-F4F6E91C9482}"/>
          </ac:picMkLst>
        </pc:picChg>
        <pc:cxnChg chg="add">
          <ac:chgData name="Mohammadhossein Amini" userId="bbe7c75d-125e-409e-b354-827c0eb9545a" providerId="ADAL" clId="{54971003-7AFC-4C78-92A0-8222E89A7810}" dt="2018-10-09T21:56:46.936" v="2804" actId="26606"/>
          <ac:cxnSpMkLst>
            <pc:docMk/>
            <pc:sldMk cId="485337408" sldId="265"/>
            <ac:cxnSpMk id="9" creationId="{22E0153F-9015-419B-A6CF-89D70D5A9093}"/>
          </ac:cxnSpMkLst>
        </pc:cxnChg>
      </pc:sldChg>
      <pc:sldChg chg="addSp modSp add mod ord setBg setClrOvrMap">
        <pc:chgData name="Mohammadhossein Amini" userId="bbe7c75d-125e-409e-b354-827c0eb9545a" providerId="ADAL" clId="{54971003-7AFC-4C78-92A0-8222E89A7810}" dt="2018-10-09T22:15:28.134" v="3160" actId="27636"/>
        <pc:sldMkLst>
          <pc:docMk/>
          <pc:sldMk cId="4290696232" sldId="266"/>
        </pc:sldMkLst>
        <pc:spChg chg="mod">
          <ac:chgData name="Mohammadhossein Amini" userId="bbe7c75d-125e-409e-b354-827c0eb9545a" providerId="ADAL" clId="{54971003-7AFC-4C78-92A0-8222E89A7810}" dt="2018-10-09T21:56:36.227" v="2802" actId="26606"/>
          <ac:spMkLst>
            <pc:docMk/>
            <pc:sldMk cId="4290696232" sldId="266"/>
            <ac:spMk id="2" creationId="{36B332DD-0E6C-4CDD-9CCC-A0D2882DC265}"/>
          </ac:spMkLst>
        </pc:spChg>
        <pc:spChg chg="mod">
          <ac:chgData name="Mohammadhossein Amini" userId="bbe7c75d-125e-409e-b354-827c0eb9545a" providerId="ADAL" clId="{54971003-7AFC-4C78-92A0-8222E89A7810}" dt="2018-10-09T22:15:28.134" v="3160" actId="27636"/>
          <ac:spMkLst>
            <pc:docMk/>
            <pc:sldMk cId="4290696232" sldId="266"/>
            <ac:spMk id="3" creationId="{BFFDA302-1950-4EA7-B68D-2A86C2F86A1C}"/>
          </ac:spMkLst>
        </pc:spChg>
        <pc:spChg chg="add">
          <ac:chgData name="Mohammadhossein Amini" userId="bbe7c75d-125e-409e-b354-827c0eb9545a" providerId="ADAL" clId="{54971003-7AFC-4C78-92A0-8222E89A7810}" dt="2018-10-09T21:56:36.227" v="2802" actId="26606"/>
          <ac:spMkLst>
            <pc:docMk/>
            <pc:sldMk cId="4290696232" sldId="266"/>
            <ac:spMk id="11" creationId="{19C0D743-B1D4-4E51-9DA7-C7D5DFB38BA1}"/>
          </ac:spMkLst>
        </pc:spChg>
        <pc:spChg chg="add">
          <ac:chgData name="Mohammadhossein Amini" userId="bbe7c75d-125e-409e-b354-827c0eb9545a" providerId="ADAL" clId="{54971003-7AFC-4C78-92A0-8222E89A7810}" dt="2018-10-09T21:56:36.227" v="2802" actId="26606"/>
          <ac:spMkLst>
            <pc:docMk/>
            <pc:sldMk cId="4290696232" sldId="266"/>
            <ac:spMk id="13" creationId="{9C79E85A-4471-4765-8CC6-CC72735E6DCE}"/>
          </ac:spMkLst>
        </pc:spChg>
        <pc:picChg chg="add mod ord">
          <ac:chgData name="Mohammadhossein Amini" userId="bbe7c75d-125e-409e-b354-827c0eb9545a" providerId="ADAL" clId="{54971003-7AFC-4C78-92A0-8222E89A7810}" dt="2018-10-09T22:13:43.890" v="3039" actId="29295"/>
          <ac:picMkLst>
            <pc:docMk/>
            <pc:sldMk cId="4290696232" sldId="266"/>
            <ac:picMk id="4" creationId="{706FB339-8C66-46D0-B6C2-1DF3E9A6ED68}"/>
          </ac:picMkLst>
        </pc:picChg>
        <pc:cxnChg chg="add">
          <ac:chgData name="Mohammadhossein Amini" userId="bbe7c75d-125e-409e-b354-827c0eb9545a" providerId="ADAL" clId="{54971003-7AFC-4C78-92A0-8222E89A7810}" dt="2018-10-09T21:56:36.227" v="2802" actId="26606"/>
          <ac:cxnSpMkLst>
            <pc:docMk/>
            <pc:sldMk cId="4290696232" sldId="266"/>
            <ac:cxnSpMk id="9" creationId="{22E0153F-9015-419B-A6CF-89D70D5A9093}"/>
          </ac:cxnSpMkLst>
        </pc:cxnChg>
      </pc:sldChg>
      <pc:sldChg chg="addSp delSp modSp add mod setBg setClrOvrMap">
        <pc:chgData name="Mohammadhossein Amini" userId="bbe7c75d-125e-409e-b354-827c0eb9545a" providerId="ADAL" clId="{54971003-7AFC-4C78-92A0-8222E89A7810}" dt="2018-10-09T21:58:55.927" v="2813" actId="27636"/>
        <pc:sldMkLst>
          <pc:docMk/>
          <pc:sldMk cId="1980257378" sldId="267"/>
        </pc:sldMkLst>
        <pc:spChg chg="mod">
          <ac:chgData name="Mohammadhossein Amini" userId="bbe7c75d-125e-409e-b354-827c0eb9545a" providerId="ADAL" clId="{54971003-7AFC-4C78-92A0-8222E89A7810}" dt="2018-10-09T21:58:55.891" v="2812" actId="26606"/>
          <ac:spMkLst>
            <pc:docMk/>
            <pc:sldMk cId="1980257378" sldId="267"/>
            <ac:spMk id="2" creationId="{36B332DD-0E6C-4CDD-9CCC-A0D2882DC265}"/>
          </ac:spMkLst>
        </pc:spChg>
        <pc:spChg chg="mod">
          <ac:chgData name="Mohammadhossein Amini" userId="bbe7c75d-125e-409e-b354-827c0eb9545a" providerId="ADAL" clId="{54971003-7AFC-4C78-92A0-8222E89A7810}" dt="2018-10-09T21:58:55.927" v="2813" actId="27636"/>
          <ac:spMkLst>
            <pc:docMk/>
            <pc:sldMk cId="1980257378" sldId="267"/>
            <ac:spMk id="3" creationId="{BFFDA302-1950-4EA7-B68D-2A86C2F86A1C}"/>
          </ac:spMkLst>
        </pc:spChg>
        <pc:spChg chg="add">
          <ac:chgData name="Mohammadhossein Amini" userId="bbe7c75d-125e-409e-b354-827c0eb9545a" providerId="ADAL" clId="{54971003-7AFC-4C78-92A0-8222E89A7810}" dt="2018-10-09T21:58:55.891" v="2812" actId="26606"/>
          <ac:spMkLst>
            <pc:docMk/>
            <pc:sldMk cId="1980257378" sldId="267"/>
            <ac:spMk id="7" creationId="{19C0D743-B1D4-4E51-9DA7-C7D5DFB38BA1}"/>
          </ac:spMkLst>
        </pc:spChg>
        <pc:spChg chg="add del">
          <ac:chgData name="Mohammadhossein Amini" userId="bbe7c75d-125e-409e-b354-827c0eb9545a" providerId="ADAL" clId="{54971003-7AFC-4C78-92A0-8222E89A7810}" dt="2018-10-09T21:58:54.758" v="2811" actId="26606"/>
          <ac:spMkLst>
            <pc:docMk/>
            <pc:sldMk cId="1980257378" sldId="267"/>
            <ac:spMk id="9" creationId="{990D0034-F768-41E7-85D4-F38C4DE85770}"/>
          </ac:spMkLst>
        </pc:spChg>
        <pc:spChg chg="add">
          <ac:chgData name="Mohammadhossein Amini" userId="bbe7c75d-125e-409e-b354-827c0eb9545a" providerId="ADAL" clId="{54971003-7AFC-4C78-92A0-8222E89A7810}" dt="2018-10-09T21:58:55.891" v="2812" actId="26606"/>
          <ac:spMkLst>
            <pc:docMk/>
            <pc:sldMk cId="1980257378" sldId="267"/>
            <ac:spMk id="13" creationId="{9C79E85A-4471-4765-8CC6-CC72735E6DCE}"/>
          </ac:spMkLst>
        </pc:spChg>
        <pc:picChg chg="add mod ord">
          <ac:chgData name="Mohammadhossein Amini" userId="bbe7c75d-125e-409e-b354-827c0eb9545a" providerId="ADAL" clId="{54971003-7AFC-4C78-92A0-8222E89A7810}" dt="2018-10-09T21:58:55.891" v="2812" actId="26606"/>
          <ac:picMkLst>
            <pc:docMk/>
            <pc:sldMk cId="1980257378" sldId="267"/>
            <ac:picMk id="4" creationId="{FE9F130D-5D89-4460-8E72-0130E16E8251}"/>
          </ac:picMkLst>
        </pc:picChg>
        <pc:cxnChg chg="add">
          <ac:chgData name="Mohammadhossein Amini" userId="bbe7c75d-125e-409e-b354-827c0eb9545a" providerId="ADAL" clId="{54971003-7AFC-4C78-92A0-8222E89A7810}" dt="2018-10-09T21:58:55.891" v="2812" actId="26606"/>
          <ac:cxnSpMkLst>
            <pc:docMk/>
            <pc:sldMk cId="1980257378" sldId="267"/>
            <ac:cxnSpMk id="6" creationId="{22E0153F-9015-419B-A6CF-89D70D5A9093}"/>
          </ac:cxnSpMkLst>
        </pc:cxnChg>
        <pc:cxnChg chg="add del">
          <ac:chgData name="Mohammadhossein Amini" userId="bbe7c75d-125e-409e-b354-827c0eb9545a" providerId="ADAL" clId="{54971003-7AFC-4C78-92A0-8222E89A7810}" dt="2018-10-09T21:58:54.758" v="2811" actId="26606"/>
          <ac:cxnSpMkLst>
            <pc:docMk/>
            <pc:sldMk cId="1980257378" sldId="267"/>
            <ac:cxnSpMk id="11" creationId="{5A0A5CF6-407C-4691-8122-49DF69D0020D}"/>
          </ac:cxnSpMkLst>
        </pc:cxnChg>
      </pc:sldChg>
      <pc:sldChg chg="addSp delSp modSp add mod setBg">
        <pc:chgData name="Mohammadhossein Amini" userId="bbe7c75d-125e-409e-b354-827c0eb9545a" providerId="ADAL" clId="{54971003-7AFC-4C78-92A0-8222E89A7810}" dt="2018-10-09T21:55:18.912" v="2799" actId="1076"/>
        <pc:sldMkLst>
          <pc:docMk/>
          <pc:sldMk cId="963625854" sldId="268"/>
        </pc:sldMkLst>
        <pc:spChg chg="mod">
          <ac:chgData name="Mohammadhossein Amini" userId="bbe7c75d-125e-409e-b354-827c0eb9545a" providerId="ADAL" clId="{54971003-7AFC-4C78-92A0-8222E89A7810}" dt="2018-10-09T21:54:17.278" v="2791" actId="26606"/>
          <ac:spMkLst>
            <pc:docMk/>
            <pc:sldMk cId="963625854" sldId="268"/>
            <ac:spMk id="2" creationId="{36B332DD-0E6C-4CDD-9CCC-A0D2882DC265}"/>
          </ac:spMkLst>
        </pc:spChg>
        <pc:spChg chg="add del mod">
          <ac:chgData name="Mohammadhossein Amini" userId="bbe7c75d-125e-409e-b354-827c0eb9545a" providerId="ADAL" clId="{54971003-7AFC-4C78-92A0-8222E89A7810}" dt="2018-10-09T21:54:17.278" v="2791" actId="26606"/>
          <ac:spMkLst>
            <pc:docMk/>
            <pc:sldMk cId="963625854" sldId="268"/>
            <ac:spMk id="3" creationId="{BFFDA302-1950-4EA7-B68D-2A86C2F86A1C}"/>
          </ac:spMkLst>
        </pc:spChg>
        <pc:spChg chg="add del">
          <ac:chgData name="Mohammadhossein Amini" userId="bbe7c75d-125e-409e-b354-827c0eb9545a" providerId="ADAL" clId="{54971003-7AFC-4C78-92A0-8222E89A7810}" dt="2018-10-09T21:54:17.278" v="2791" actId="26606"/>
          <ac:spMkLst>
            <pc:docMk/>
            <pc:sldMk cId="963625854" sldId="268"/>
            <ac:spMk id="73" creationId="{E36F1772-5B88-4687-974A-52C4564FFF24}"/>
          </ac:spMkLst>
        </pc:spChg>
        <pc:spChg chg="add del">
          <ac:chgData name="Mohammadhossein Amini" userId="bbe7c75d-125e-409e-b354-827c0eb9545a" providerId="ADAL" clId="{54971003-7AFC-4C78-92A0-8222E89A7810}" dt="2018-10-09T21:54:17.278" v="2791" actId="26606"/>
          <ac:spMkLst>
            <pc:docMk/>
            <pc:sldMk cId="963625854" sldId="268"/>
            <ac:spMk id="77" creationId="{C7E8667B-49C4-4E47-AB3E-78AC18E95CB5}"/>
          </ac:spMkLst>
        </pc:spChg>
        <pc:spChg chg="add del">
          <ac:chgData name="Mohammadhossein Amini" userId="bbe7c75d-125e-409e-b354-827c0eb9545a" providerId="ADAL" clId="{54971003-7AFC-4C78-92A0-8222E89A7810}" dt="2018-10-09T21:54:17.278" v="2791" actId="26606"/>
          <ac:spMkLst>
            <pc:docMk/>
            <pc:sldMk cId="963625854" sldId="268"/>
            <ac:spMk id="79" creationId="{8A1780B1-1435-4EBC-947B-9609953FD3FE}"/>
          </ac:spMkLst>
        </pc:spChg>
        <pc:graphicFrameChg chg="add del">
          <ac:chgData name="Mohammadhossein Amini" userId="bbe7c75d-125e-409e-b354-827c0eb9545a" providerId="ADAL" clId="{54971003-7AFC-4C78-92A0-8222E89A7810}" dt="2018-10-09T21:54:17.278" v="2791" actId="26606"/>
          <ac:graphicFrameMkLst>
            <pc:docMk/>
            <pc:sldMk cId="963625854" sldId="268"/>
            <ac:graphicFrameMk id="11268" creationId="{A3E2ADCE-A924-477F-BB1B-1E0C62237DCF}"/>
          </ac:graphicFrameMkLst>
        </pc:graphicFrameChg>
        <pc:picChg chg="del">
          <ac:chgData name="Mohammadhossein Amini" userId="bbe7c75d-125e-409e-b354-827c0eb9545a" providerId="ADAL" clId="{54971003-7AFC-4C78-92A0-8222E89A7810}" dt="2018-10-08T22:17:22.752" v="1403" actId="478"/>
          <ac:picMkLst>
            <pc:docMk/>
            <pc:sldMk cId="963625854" sldId="268"/>
            <ac:picMk id="4" creationId="{00000000-0000-0000-0000-000000000000}"/>
          </ac:picMkLst>
        </pc:picChg>
        <pc:picChg chg="add mod ord">
          <ac:chgData name="Mohammadhossein Amini" userId="bbe7c75d-125e-409e-b354-827c0eb9545a" providerId="ADAL" clId="{54971003-7AFC-4C78-92A0-8222E89A7810}" dt="2018-10-09T21:54:57.536" v="2797" actId="1076"/>
          <ac:picMkLst>
            <pc:docMk/>
            <pc:sldMk cId="963625854" sldId="268"/>
            <ac:picMk id="5" creationId="{342C2A07-62DF-4458-BC30-22E056360F92}"/>
          </ac:picMkLst>
        </pc:picChg>
        <pc:picChg chg="add mod ord">
          <ac:chgData name="Mohammadhossein Amini" userId="bbe7c75d-125e-409e-b354-827c0eb9545a" providerId="ADAL" clId="{54971003-7AFC-4C78-92A0-8222E89A7810}" dt="2018-10-09T21:55:18.912" v="2799" actId="1076"/>
          <ac:picMkLst>
            <pc:docMk/>
            <pc:sldMk cId="963625854" sldId="268"/>
            <ac:picMk id="11266" creationId="{D3AAA122-9044-4FAB-A13E-8E85836BCC69}"/>
          </ac:picMkLst>
        </pc:picChg>
        <pc:cxnChg chg="add del">
          <ac:chgData name="Mohammadhossein Amini" userId="bbe7c75d-125e-409e-b354-827c0eb9545a" providerId="ADAL" clId="{54971003-7AFC-4C78-92A0-8222E89A7810}" dt="2018-10-09T21:54:17.278" v="2791" actId="26606"/>
          <ac:cxnSpMkLst>
            <pc:docMk/>
            <pc:sldMk cId="963625854" sldId="268"/>
            <ac:cxnSpMk id="75" creationId="{FC2C99CD-8BCA-45F5-BA47-7A6D80CA8924}"/>
          </ac:cxnSpMkLst>
        </pc:cxnChg>
      </pc:sldChg>
      <pc:sldChg chg="addSp modSp">
        <pc:chgData name="Mohammadhossein Amini" userId="bbe7c75d-125e-409e-b354-827c0eb9545a" providerId="ADAL" clId="{54971003-7AFC-4C78-92A0-8222E89A7810}" dt="2018-10-09T22:38:01.947" v="3702"/>
        <pc:sldMkLst>
          <pc:docMk/>
          <pc:sldMk cId="256343436" sldId="275"/>
        </pc:sldMkLst>
        <pc:spChg chg="mod">
          <ac:chgData name="Mohammadhossein Amini" userId="bbe7c75d-125e-409e-b354-827c0eb9545a" providerId="ADAL" clId="{54971003-7AFC-4C78-92A0-8222E89A7810}" dt="2018-10-09T22:38:01.947" v="3702"/>
          <ac:spMkLst>
            <pc:docMk/>
            <pc:sldMk cId="256343436" sldId="275"/>
            <ac:spMk id="3" creationId="{BFFDA302-1950-4EA7-B68D-2A86C2F86A1C}"/>
          </ac:spMkLst>
        </pc:spChg>
        <pc:graphicFrameChg chg="mod">
          <ac:chgData name="Mohammadhossein Amini" userId="bbe7c75d-125e-409e-b354-827c0eb9545a" providerId="ADAL" clId="{54971003-7AFC-4C78-92A0-8222E89A7810}" dt="2018-10-09T22:37:30.784" v="3698" actId="1035"/>
          <ac:graphicFrameMkLst>
            <pc:docMk/>
            <pc:sldMk cId="256343436" sldId="275"/>
            <ac:graphicFrameMk id="5" creationId="{00000000-0000-0000-0000-000000000000}"/>
          </ac:graphicFrameMkLst>
        </pc:graphicFrameChg>
        <pc:picChg chg="add mod">
          <ac:chgData name="Mohammadhossein Amini" userId="bbe7c75d-125e-409e-b354-827c0eb9545a" providerId="ADAL" clId="{54971003-7AFC-4C78-92A0-8222E89A7810}" dt="2018-10-09T22:37:44.307" v="3701" actId="1076"/>
          <ac:picMkLst>
            <pc:docMk/>
            <pc:sldMk cId="256343436" sldId="275"/>
            <ac:picMk id="12290" creationId="{5B07437E-687F-4285-876B-F35686865CE8}"/>
          </ac:picMkLst>
        </pc:picChg>
      </pc:sldChg>
      <pc:sldChg chg="modSp">
        <pc:chgData name="Mohammadhossein Amini" userId="bbe7c75d-125e-409e-b354-827c0eb9545a" providerId="ADAL" clId="{54971003-7AFC-4C78-92A0-8222E89A7810}" dt="2018-10-09T23:42:27.800" v="4242" actId="20577"/>
        <pc:sldMkLst>
          <pc:docMk/>
          <pc:sldMk cId="2887289567" sldId="276"/>
        </pc:sldMkLst>
        <pc:spChg chg="mod">
          <ac:chgData name="Mohammadhossein Amini" userId="bbe7c75d-125e-409e-b354-827c0eb9545a" providerId="ADAL" clId="{54971003-7AFC-4C78-92A0-8222E89A7810}" dt="2018-10-09T23:42:27.800" v="4242" actId="20577"/>
          <ac:spMkLst>
            <pc:docMk/>
            <pc:sldMk cId="2887289567" sldId="276"/>
            <ac:spMk id="3" creationId="{BFFDA302-1950-4EA7-B68D-2A86C2F86A1C}"/>
          </ac:spMkLst>
        </pc:spChg>
      </pc:sldChg>
      <pc:sldChg chg="modSp">
        <pc:chgData name="Mohammadhossein Amini" userId="bbe7c75d-125e-409e-b354-827c0eb9545a" providerId="ADAL" clId="{54971003-7AFC-4C78-92A0-8222E89A7810}" dt="2018-10-09T23:42:39.854" v="4251" actId="20577"/>
        <pc:sldMkLst>
          <pc:docMk/>
          <pc:sldMk cId="3548075350" sldId="277"/>
        </pc:sldMkLst>
        <pc:spChg chg="mod">
          <ac:chgData name="Mohammadhossein Amini" userId="bbe7c75d-125e-409e-b354-827c0eb9545a" providerId="ADAL" clId="{54971003-7AFC-4C78-92A0-8222E89A7810}" dt="2018-10-09T23:42:39.854" v="4251" actId="20577"/>
          <ac:spMkLst>
            <pc:docMk/>
            <pc:sldMk cId="3548075350" sldId="277"/>
            <ac:spMk id="3" creationId="{BFFDA302-1950-4EA7-B68D-2A86C2F86A1C}"/>
          </ac:spMkLst>
        </pc:spChg>
      </pc:sldChg>
      <pc:sldChg chg="addSp delSp modSp add mod setBg">
        <pc:chgData name="Mohammadhossein Amini" userId="bbe7c75d-125e-409e-b354-827c0eb9545a" providerId="ADAL" clId="{54971003-7AFC-4C78-92A0-8222E89A7810}" dt="2018-10-09T22:26:57.101" v="3661" actId="26606"/>
        <pc:sldMkLst>
          <pc:docMk/>
          <pc:sldMk cId="491001129" sldId="278"/>
        </pc:sldMkLst>
        <pc:spChg chg="mod ord">
          <ac:chgData name="Mohammadhossein Amini" userId="bbe7c75d-125e-409e-b354-827c0eb9545a" providerId="ADAL" clId="{54971003-7AFC-4C78-92A0-8222E89A7810}" dt="2018-10-09T22:26:57.101" v="3661" actId="26606"/>
          <ac:spMkLst>
            <pc:docMk/>
            <pc:sldMk cId="491001129" sldId="278"/>
            <ac:spMk id="3" creationId="{BFFDA302-1950-4EA7-B68D-2A86C2F86A1C}"/>
          </ac:spMkLst>
        </pc:spChg>
        <pc:spChg chg="add del">
          <ac:chgData name="Mohammadhossein Amini" userId="bbe7c75d-125e-409e-b354-827c0eb9545a" providerId="ADAL" clId="{54971003-7AFC-4C78-92A0-8222E89A7810}" dt="2018-10-09T22:26:57.101" v="3661" actId="26606"/>
          <ac:spMkLst>
            <pc:docMk/>
            <pc:sldMk cId="491001129" sldId="278"/>
            <ac:spMk id="7" creationId="{EE6D0A0E-AC19-415C-B3AE-96786F30101F}"/>
          </ac:spMkLst>
        </pc:spChg>
        <pc:spChg chg="add del">
          <ac:chgData name="Mohammadhossein Amini" userId="bbe7c75d-125e-409e-b354-827c0eb9545a" providerId="ADAL" clId="{54971003-7AFC-4C78-92A0-8222E89A7810}" dt="2018-10-09T22:26:57.101" v="3661" actId="26606"/>
          <ac:spMkLst>
            <pc:docMk/>
            <pc:sldMk cId="491001129" sldId="278"/>
            <ac:spMk id="9" creationId="{59743FD2-096E-4E3C-B8A6-CC50548F477F}"/>
          </ac:spMkLst>
        </pc:spChg>
        <pc:spChg chg="add del">
          <ac:chgData name="Mohammadhossein Amini" userId="bbe7c75d-125e-409e-b354-827c0eb9545a" providerId="ADAL" clId="{54971003-7AFC-4C78-92A0-8222E89A7810}" dt="2018-10-09T22:26:53.844" v="3659" actId="26606"/>
          <ac:spMkLst>
            <pc:docMk/>
            <pc:sldMk cId="491001129" sldId="278"/>
            <ac:spMk id="10" creationId="{C68A43F6-1767-41CF-AD68-A5D2E6A1F64A}"/>
          </ac:spMkLst>
        </pc:spChg>
        <pc:spChg chg="add del">
          <ac:chgData name="Mohammadhossein Amini" userId="bbe7c75d-125e-409e-b354-827c0eb9545a" providerId="ADAL" clId="{54971003-7AFC-4C78-92A0-8222E89A7810}" dt="2018-10-09T22:26:57.101" v="3661" actId="26606"/>
          <ac:spMkLst>
            <pc:docMk/>
            <pc:sldMk cId="491001129" sldId="278"/>
            <ac:spMk id="11" creationId="{10A17A06-682A-4722-93B3-03636927AA62}"/>
          </ac:spMkLst>
        </pc:spChg>
        <pc:spChg chg="add del">
          <ac:chgData name="Mohammadhossein Amini" userId="bbe7c75d-125e-409e-b354-827c0eb9545a" providerId="ADAL" clId="{54971003-7AFC-4C78-92A0-8222E89A7810}" dt="2018-10-09T22:26:53.844" v="3659" actId="26606"/>
          <ac:spMkLst>
            <pc:docMk/>
            <pc:sldMk cId="491001129" sldId="278"/>
            <ac:spMk id="12" creationId="{FCCB2660-BFBF-4FC4-A2C0-F6D9341B7431}"/>
          </ac:spMkLst>
        </pc:spChg>
        <pc:spChg chg="add del">
          <ac:chgData name="Mohammadhossein Amini" userId="bbe7c75d-125e-409e-b354-827c0eb9545a" providerId="ADAL" clId="{54971003-7AFC-4C78-92A0-8222E89A7810}" dt="2018-10-09T22:26:53.844" v="3659" actId="26606"/>
          <ac:spMkLst>
            <pc:docMk/>
            <pc:sldMk cId="491001129" sldId="278"/>
            <ac:spMk id="14" creationId="{13A92E2F-55AE-4881-A4B4-F7005A558731}"/>
          </ac:spMkLst>
        </pc:spChg>
        <pc:spChg chg="add del">
          <ac:chgData name="Mohammadhossein Amini" userId="bbe7c75d-125e-409e-b354-827c0eb9545a" providerId="ADAL" clId="{54971003-7AFC-4C78-92A0-8222E89A7810}" dt="2018-10-09T22:26:53.844" v="3659" actId="26606"/>
          <ac:spMkLst>
            <pc:docMk/>
            <pc:sldMk cId="491001129" sldId="278"/>
            <ac:spMk id="18" creationId="{719A4ED8-71CF-43D3-BB55-6F00FF527E3D}"/>
          </ac:spMkLst>
        </pc:spChg>
        <pc:spChg chg="add del">
          <ac:chgData name="Mohammadhossein Amini" userId="bbe7c75d-125e-409e-b354-827c0eb9545a" providerId="ADAL" clId="{54971003-7AFC-4C78-92A0-8222E89A7810}" dt="2018-10-09T22:26:53.844" v="3659" actId="26606"/>
          <ac:spMkLst>
            <pc:docMk/>
            <pc:sldMk cId="491001129" sldId="278"/>
            <ac:spMk id="20" creationId="{F0C38348-0ECF-4EAB-B3E5-906FA46EB514}"/>
          </ac:spMkLst>
        </pc:spChg>
        <pc:spChg chg="add del">
          <ac:chgData name="Mohammadhossein Amini" userId="bbe7c75d-125e-409e-b354-827c0eb9545a" providerId="ADAL" clId="{54971003-7AFC-4C78-92A0-8222E89A7810}" dt="2018-10-09T22:26:53.844" v="3659" actId="26606"/>
          <ac:spMkLst>
            <pc:docMk/>
            <pc:sldMk cId="491001129" sldId="278"/>
            <ac:spMk id="22" creationId="{87347B9C-5BDA-413C-9462-F18ADD6DEBEC}"/>
          </ac:spMkLst>
        </pc:spChg>
        <pc:spChg chg="add del">
          <ac:chgData name="Mohammadhossein Amini" userId="bbe7c75d-125e-409e-b354-827c0eb9545a" providerId="ADAL" clId="{54971003-7AFC-4C78-92A0-8222E89A7810}" dt="2018-10-09T22:26:53.844" v="3659" actId="26606"/>
          <ac:spMkLst>
            <pc:docMk/>
            <pc:sldMk cId="491001129" sldId="278"/>
            <ac:spMk id="24" creationId="{02C03CC8-D114-4107-B640-AF7386AC52E8}"/>
          </ac:spMkLst>
        </pc:spChg>
        <pc:picChg chg="mod">
          <ac:chgData name="Mohammadhossein Amini" userId="bbe7c75d-125e-409e-b354-827c0eb9545a" providerId="ADAL" clId="{54971003-7AFC-4C78-92A0-8222E89A7810}" dt="2018-10-09T22:26:57.101" v="3661" actId="26606"/>
          <ac:picMkLst>
            <pc:docMk/>
            <pc:sldMk cId="491001129" sldId="278"/>
            <ac:picMk id="4" creationId="{00000000-0000-0000-0000-000000000000}"/>
          </ac:picMkLst>
        </pc:picChg>
        <pc:picChg chg="mod">
          <ac:chgData name="Mohammadhossein Amini" userId="bbe7c75d-125e-409e-b354-827c0eb9545a" providerId="ADAL" clId="{54971003-7AFC-4C78-92A0-8222E89A7810}" dt="2018-10-09T22:26:57.101" v="3661" actId="26606"/>
          <ac:picMkLst>
            <pc:docMk/>
            <pc:sldMk cId="491001129" sldId="278"/>
            <ac:picMk id="5" creationId="{00000000-0000-0000-0000-000000000000}"/>
          </ac:picMkLst>
        </pc:picChg>
        <pc:cxnChg chg="add del">
          <ac:chgData name="Mohammadhossein Amini" userId="bbe7c75d-125e-409e-b354-827c0eb9545a" providerId="ADAL" clId="{54971003-7AFC-4C78-92A0-8222E89A7810}" dt="2018-10-09T22:26:57.101" v="3661" actId="26606"/>
          <ac:cxnSpMkLst>
            <pc:docMk/>
            <pc:sldMk cId="491001129" sldId="278"/>
            <ac:cxnSpMk id="8" creationId="{D4B6B151-91C6-4075-8FB3-43E838C2A990}"/>
          </ac:cxnSpMkLst>
        </pc:cxnChg>
        <pc:cxnChg chg="add del">
          <ac:chgData name="Mohammadhossein Amini" userId="bbe7c75d-125e-409e-b354-827c0eb9545a" providerId="ADAL" clId="{54971003-7AFC-4C78-92A0-8222E89A7810}" dt="2018-10-09T22:26:53.844" v="3659" actId="26606"/>
          <ac:cxnSpMkLst>
            <pc:docMk/>
            <pc:sldMk cId="491001129" sldId="278"/>
            <ac:cxnSpMk id="16" creationId="{8DE93E17-375F-4DB9-8C0A-BE32314A8ED1}"/>
          </ac:cxnSpMkLst>
        </pc:cxnChg>
      </pc:sldChg>
      <pc:sldChg chg="modSp">
        <pc:chgData name="Mohammadhossein Amini" userId="bbe7c75d-125e-409e-b354-827c0eb9545a" providerId="ADAL" clId="{54971003-7AFC-4C78-92A0-8222E89A7810}" dt="2018-10-09T22:34:22.976" v="3676" actId="6549"/>
        <pc:sldMkLst>
          <pc:docMk/>
          <pc:sldMk cId="1099328919" sldId="279"/>
        </pc:sldMkLst>
        <pc:spChg chg="mod">
          <ac:chgData name="Mohammadhossein Amini" userId="bbe7c75d-125e-409e-b354-827c0eb9545a" providerId="ADAL" clId="{54971003-7AFC-4C78-92A0-8222E89A7810}" dt="2018-10-09T22:34:22.976" v="3676" actId="6549"/>
          <ac:spMkLst>
            <pc:docMk/>
            <pc:sldMk cId="1099328919" sldId="279"/>
            <ac:spMk id="3" creationId="{BFFDA302-1950-4EA7-B68D-2A86C2F86A1C}"/>
          </ac:spMkLst>
        </pc:spChg>
      </pc:sldChg>
      <pc:sldChg chg="modSp">
        <pc:chgData name="Mohammadhossein Amini" userId="bbe7c75d-125e-409e-b354-827c0eb9545a" providerId="ADAL" clId="{54971003-7AFC-4C78-92A0-8222E89A7810}" dt="2018-10-09T23:42:14.518" v="4233" actId="20577"/>
        <pc:sldMkLst>
          <pc:docMk/>
          <pc:sldMk cId="3445762312" sldId="280"/>
        </pc:sldMkLst>
        <pc:spChg chg="mod">
          <ac:chgData name="Mohammadhossein Amini" userId="bbe7c75d-125e-409e-b354-827c0eb9545a" providerId="ADAL" clId="{54971003-7AFC-4C78-92A0-8222E89A7810}" dt="2018-10-09T23:42:14.518" v="4233" actId="20577"/>
          <ac:spMkLst>
            <pc:docMk/>
            <pc:sldMk cId="3445762312" sldId="280"/>
            <ac:spMk id="3" creationId="{BFFDA302-1950-4EA7-B68D-2A86C2F86A1C}"/>
          </ac:spMkLst>
        </pc:spChg>
      </pc:sldChg>
      <pc:sldChg chg="addSp delSp modSp">
        <pc:chgData name="Mohammadhossein Amini" userId="bbe7c75d-125e-409e-b354-827c0eb9545a" providerId="ADAL" clId="{54971003-7AFC-4C78-92A0-8222E89A7810}" dt="2018-10-09T23:42:51.656" v="4260" actId="20577"/>
        <pc:sldMkLst>
          <pc:docMk/>
          <pc:sldMk cId="1843447232" sldId="281"/>
        </pc:sldMkLst>
        <pc:spChg chg="mod">
          <ac:chgData name="Mohammadhossein Amini" userId="bbe7c75d-125e-409e-b354-827c0eb9545a" providerId="ADAL" clId="{54971003-7AFC-4C78-92A0-8222E89A7810}" dt="2018-10-09T23:42:51.656" v="4260" actId="20577"/>
          <ac:spMkLst>
            <pc:docMk/>
            <pc:sldMk cId="1843447232" sldId="281"/>
            <ac:spMk id="3" creationId="{BFFDA302-1950-4EA7-B68D-2A86C2F86A1C}"/>
          </ac:spMkLst>
        </pc:spChg>
        <pc:spChg chg="add del mod">
          <ac:chgData name="Mohammadhossein Amini" userId="bbe7c75d-125e-409e-b354-827c0eb9545a" providerId="ADAL" clId="{54971003-7AFC-4C78-92A0-8222E89A7810}" dt="2018-10-09T23:21:34.597" v="4057" actId="478"/>
          <ac:spMkLst>
            <pc:docMk/>
            <pc:sldMk cId="1843447232" sldId="281"/>
            <ac:spMk id="5" creationId="{1D307E34-CA3A-4E9A-B635-6945B3A44B25}"/>
          </ac:spMkLst>
        </pc:spChg>
        <pc:graphicFrameChg chg="mod">
          <ac:chgData name="Mohammadhossein Amini" userId="bbe7c75d-125e-409e-b354-827c0eb9545a" providerId="ADAL" clId="{54971003-7AFC-4C78-92A0-8222E89A7810}" dt="2018-10-09T22:38:37.524" v="3735" actId="1036"/>
          <ac:graphicFrameMkLst>
            <pc:docMk/>
            <pc:sldMk cId="1843447232" sldId="281"/>
            <ac:graphicFrameMk id="4" creationId="{F0E67E53-6BAA-4444-BDD4-1340D21B3219}"/>
          </ac:graphicFrameMkLst>
        </pc:graphicFrameChg>
      </pc:sldChg>
      <pc:sldChg chg="addSp delSp modSp mod setBg setClrOvrMap">
        <pc:chgData name="Mohammadhossein Amini" userId="bbe7c75d-125e-409e-b354-827c0eb9545a" providerId="ADAL" clId="{54971003-7AFC-4C78-92A0-8222E89A7810}" dt="2018-10-09T21:04:23.721" v="2246" actId="20577"/>
        <pc:sldMkLst>
          <pc:docMk/>
          <pc:sldMk cId="4261112234" sldId="285"/>
        </pc:sldMkLst>
        <pc:spChg chg="mod">
          <ac:chgData name="Mohammadhossein Amini" userId="bbe7c75d-125e-409e-b354-827c0eb9545a" providerId="ADAL" clId="{54971003-7AFC-4C78-92A0-8222E89A7810}" dt="2018-10-09T21:03:53.389" v="2200" actId="26606"/>
          <ac:spMkLst>
            <pc:docMk/>
            <pc:sldMk cId="4261112234" sldId="285"/>
            <ac:spMk id="2" creationId="{36B332DD-0E6C-4CDD-9CCC-A0D2882DC265}"/>
          </ac:spMkLst>
        </pc:spChg>
        <pc:spChg chg="mod ord">
          <ac:chgData name="Mohammadhossein Amini" userId="bbe7c75d-125e-409e-b354-827c0eb9545a" providerId="ADAL" clId="{54971003-7AFC-4C78-92A0-8222E89A7810}" dt="2018-10-09T21:04:23.721" v="2246" actId="20577"/>
          <ac:spMkLst>
            <pc:docMk/>
            <pc:sldMk cId="4261112234" sldId="285"/>
            <ac:spMk id="3" creationId="{BFFDA302-1950-4EA7-B68D-2A86C2F86A1C}"/>
          </ac:spMkLst>
        </pc:spChg>
        <pc:spChg chg="add del mod">
          <ac:chgData name="Mohammadhossein Amini" userId="bbe7c75d-125e-409e-b354-827c0eb9545a" providerId="ADAL" clId="{54971003-7AFC-4C78-92A0-8222E89A7810}" dt="2018-10-09T21:03:25.404" v="2189" actId="478"/>
          <ac:spMkLst>
            <pc:docMk/>
            <pc:sldMk cId="4261112234" sldId="285"/>
            <ac:spMk id="5" creationId="{BFF3E8BE-BDC0-4D52-B620-5F8CC7B5CF51}"/>
          </ac:spMkLst>
        </pc:spChg>
        <pc:spChg chg="add del">
          <ac:chgData name="Mohammadhossein Amini" userId="bbe7c75d-125e-409e-b354-827c0eb9545a" providerId="ADAL" clId="{54971003-7AFC-4C78-92A0-8222E89A7810}" dt="2018-10-09T21:03:47.967" v="2195" actId="26606"/>
          <ac:spMkLst>
            <pc:docMk/>
            <pc:sldMk cId="4261112234" sldId="285"/>
            <ac:spMk id="71" creationId="{08CB54FC-0B2A-4107-9A70-958B90B76585}"/>
          </ac:spMkLst>
        </pc:spChg>
        <pc:spChg chg="add del">
          <ac:chgData name="Mohammadhossein Amini" userId="bbe7c75d-125e-409e-b354-827c0eb9545a" providerId="ADAL" clId="{54971003-7AFC-4C78-92A0-8222E89A7810}" dt="2018-10-09T21:03:47.967" v="2195" actId="26606"/>
          <ac:spMkLst>
            <pc:docMk/>
            <pc:sldMk cId="4261112234" sldId="285"/>
            <ac:spMk id="75" creationId="{6587DBF8-5C50-4034-8B79-FE54A01A8E15}"/>
          </ac:spMkLst>
        </pc:spChg>
        <pc:spChg chg="add del">
          <ac:chgData name="Mohammadhossein Amini" userId="bbe7c75d-125e-409e-b354-827c0eb9545a" providerId="ADAL" clId="{54971003-7AFC-4C78-92A0-8222E89A7810}" dt="2018-10-09T21:03:47.967" v="2195" actId="26606"/>
          <ac:spMkLst>
            <pc:docMk/>
            <pc:sldMk cId="4261112234" sldId="285"/>
            <ac:spMk id="77" creationId="{14720853-E885-4BE5-BFE2-24004CEF6952}"/>
          </ac:spMkLst>
        </pc:spChg>
        <pc:spChg chg="add del">
          <ac:chgData name="Mohammadhossein Amini" userId="bbe7c75d-125e-409e-b354-827c0eb9545a" providerId="ADAL" clId="{54971003-7AFC-4C78-92A0-8222E89A7810}" dt="2018-10-09T21:03:49.834" v="2197" actId="26606"/>
          <ac:spMkLst>
            <pc:docMk/>
            <pc:sldMk cId="4261112234" sldId="285"/>
            <ac:spMk id="6148" creationId="{80861964-D86C-4A50-8F6D-B466384A61B1}"/>
          </ac:spMkLst>
        </pc:spChg>
        <pc:spChg chg="add del">
          <ac:chgData name="Mohammadhossein Amini" userId="bbe7c75d-125e-409e-b354-827c0eb9545a" providerId="ADAL" clId="{54971003-7AFC-4C78-92A0-8222E89A7810}" dt="2018-10-09T21:03:49.834" v="2197" actId="26606"/>
          <ac:spMkLst>
            <pc:docMk/>
            <pc:sldMk cId="4261112234" sldId="285"/>
            <ac:spMk id="6150" creationId="{02CE8509-9E93-4D74-BF24-661F111C72AB}"/>
          </ac:spMkLst>
        </pc:spChg>
        <pc:spChg chg="add del">
          <ac:chgData name="Mohammadhossein Amini" userId="bbe7c75d-125e-409e-b354-827c0eb9545a" providerId="ADAL" clId="{54971003-7AFC-4C78-92A0-8222E89A7810}" dt="2018-10-09T21:03:49.834" v="2197" actId="26606"/>
          <ac:spMkLst>
            <pc:docMk/>
            <pc:sldMk cId="4261112234" sldId="285"/>
            <ac:spMk id="6151" creationId="{66E8BA98-E13C-403B-AC96-75E203799CC0}"/>
          </ac:spMkLst>
        </pc:spChg>
        <pc:spChg chg="add del">
          <ac:chgData name="Mohammadhossein Amini" userId="bbe7c75d-125e-409e-b354-827c0eb9545a" providerId="ADAL" clId="{54971003-7AFC-4C78-92A0-8222E89A7810}" dt="2018-10-09T21:03:53.373" v="2199" actId="26606"/>
          <ac:spMkLst>
            <pc:docMk/>
            <pc:sldMk cId="4261112234" sldId="285"/>
            <ac:spMk id="6153" creationId="{990D0034-F768-41E7-85D4-F38C4DE85770}"/>
          </ac:spMkLst>
        </pc:spChg>
        <pc:spChg chg="add del">
          <ac:chgData name="Mohammadhossein Amini" userId="bbe7c75d-125e-409e-b354-827c0eb9545a" providerId="ADAL" clId="{54971003-7AFC-4C78-92A0-8222E89A7810}" dt="2018-10-09T21:03:53.373" v="2199" actId="26606"/>
          <ac:spMkLst>
            <pc:docMk/>
            <pc:sldMk cId="4261112234" sldId="285"/>
            <ac:spMk id="6154" creationId="{C4F7E42D-8B5A-4FC8-81CD-9E60171F7FA8}"/>
          </ac:spMkLst>
        </pc:spChg>
        <pc:spChg chg="add del">
          <ac:chgData name="Mohammadhossein Amini" userId="bbe7c75d-125e-409e-b354-827c0eb9545a" providerId="ADAL" clId="{54971003-7AFC-4C78-92A0-8222E89A7810}" dt="2018-10-09T21:03:53.373" v="2199" actId="26606"/>
          <ac:spMkLst>
            <pc:docMk/>
            <pc:sldMk cId="4261112234" sldId="285"/>
            <ac:spMk id="6155" creationId="{8C04651D-B9F4-4935-A02D-364153FBDF54}"/>
          </ac:spMkLst>
        </pc:spChg>
        <pc:spChg chg="add">
          <ac:chgData name="Mohammadhossein Amini" userId="bbe7c75d-125e-409e-b354-827c0eb9545a" providerId="ADAL" clId="{54971003-7AFC-4C78-92A0-8222E89A7810}" dt="2018-10-09T21:03:53.389" v="2200" actId="26606"/>
          <ac:spMkLst>
            <pc:docMk/>
            <pc:sldMk cId="4261112234" sldId="285"/>
            <ac:spMk id="6158" creationId="{19C0D743-B1D4-4E51-9DA7-C7D5DFB38BA1}"/>
          </ac:spMkLst>
        </pc:spChg>
        <pc:spChg chg="add">
          <ac:chgData name="Mohammadhossein Amini" userId="bbe7c75d-125e-409e-b354-827c0eb9545a" providerId="ADAL" clId="{54971003-7AFC-4C78-92A0-8222E89A7810}" dt="2018-10-09T21:03:53.389" v="2200" actId="26606"/>
          <ac:spMkLst>
            <pc:docMk/>
            <pc:sldMk cId="4261112234" sldId="285"/>
            <ac:spMk id="6159" creationId="{9C79E85A-4471-4765-8CC6-CC72735E6DCE}"/>
          </ac:spMkLst>
        </pc:spChg>
        <pc:graphicFrameChg chg="add del mod modGraphic">
          <ac:chgData name="Mohammadhossein Amini" userId="bbe7c75d-125e-409e-b354-827c0eb9545a" providerId="ADAL" clId="{54971003-7AFC-4C78-92A0-8222E89A7810}" dt="2018-10-09T21:03:24.548" v="2188" actId="478"/>
          <ac:graphicFrameMkLst>
            <pc:docMk/>
            <pc:sldMk cId="4261112234" sldId="285"/>
            <ac:graphicFrameMk id="4" creationId="{2226BB8C-BCA7-495A-8766-2F9A69E68029}"/>
          </ac:graphicFrameMkLst>
        </pc:graphicFrameChg>
        <pc:picChg chg="add mod ord">
          <ac:chgData name="Mohammadhossein Amini" userId="bbe7c75d-125e-409e-b354-827c0eb9545a" providerId="ADAL" clId="{54971003-7AFC-4C78-92A0-8222E89A7810}" dt="2018-10-09T21:03:53.389" v="2200" actId="26606"/>
          <ac:picMkLst>
            <pc:docMk/>
            <pc:sldMk cId="4261112234" sldId="285"/>
            <ac:picMk id="6146" creationId="{B0848483-C067-4DAB-AE3C-B808A40D00AA}"/>
          </ac:picMkLst>
        </pc:picChg>
        <pc:cxnChg chg="add del">
          <ac:chgData name="Mohammadhossein Amini" userId="bbe7c75d-125e-409e-b354-827c0eb9545a" providerId="ADAL" clId="{54971003-7AFC-4C78-92A0-8222E89A7810}" dt="2018-10-09T21:03:47.967" v="2195" actId="26606"/>
          <ac:cxnSpMkLst>
            <pc:docMk/>
            <pc:sldMk cId="4261112234" sldId="285"/>
            <ac:cxnSpMk id="73" creationId="{7855A9B5-1710-4B19-B0F1-CDFDD4ED5B7E}"/>
          </ac:cxnSpMkLst>
        </pc:cxnChg>
        <pc:cxnChg chg="add del">
          <ac:chgData name="Mohammadhossein Amini" userId="bbe7c75d-125e-409e-b354-827c0eb9545a" providerId="ADAL" clId="{54971003-7AFC-4C78-92A0-8222E89A7810}" dt="2018-10-09T21:03:49.834" v="2197" actId="26606"/>
          <ac:cxnSpMkLst>
            <pc:docMk/>
            <pc:sldMk cId="4261112234" sldId="285"/>
            <ac:cxnSpMk id="6149" creationId="{754A678E-8F30-4E92-A5BF-F5D03D011394}"/>
          </ac:cxnSpMkLst>
        </pc:cxnChg>
        <pc:cxnChg chg="add">
          <ac:chgData name="Mohammadhossein Amini" userId="bbe7c75d-125e-409e-b354-827c0eb9545a" providerId="ADAL" clId="{54971003-7AFC-4C78-92A0-8222E89A7810}" dt="2018-10-09T21:03:53.389" v="2200" actId="26606"/>
          <ac:cxnSpMkLst>
            <pc:docMk/>
            <pc:sldMk cId="4261112234" sldId="285"/>
            <ac:cxnSpMk id="6157" creationId="{22E0153F-9015-419B-A6CF-89D70D5A9093}"/>
          </ac:cxnSpMkLst>
        </pc:cxnChg>
      </pc:sldChg>
      <pc:sldChg chg="addSp modSp mod setBg">
        <pc:chgData name="Mohammadhossein Amini" userId="bbe7c75d-125e-409e-b354-827c0eb9545a" providerId="ADAL" clId="{54971003-7AFC-4C78-92A0-8222E89A7810}" dt="2018-10-09T23:30:17.939" v="4185" actId="1076"/>
        <pc:sldMkLst>
          <pc:docMk/>
          <pc:sldMk cId="312833042" sldId="288"/>
        </pc:sldMkLst>
        <pc:spChg chg="mod">
          <ac:chgData name="Mohammadhossein Amini" userId="bbe7c75d-125e-409e-b354-827c0eb9545a" providerId="ADAL" clId="{54971003-7AFC-4C78-92A0-8222E89A7810}" dt="2018-10-09T23:29:54.182" v="4181" actId="26606"/>
          <ac:spMkLst>
            <pc:docMk/>
            <pc:sldMk cId="312833042" sldId="288"/>
            <ac:spMk id="2" creationId="{36B332DD-0E6C-4CDD-9CCC-A0D2882DC265}"/>
          </ac:spMkLst>
        </pc:spChg>
        <pc:spChg chg="mod">
          <ac:chgData name="Mohammadhossein Amini" userId="bbe7c75d-125e-409e-b354-827c0eb9545a" providerId="ADAL" clId="{54971003-7AFC-4C78-92A0-8222E89A7810}" dt="2018-10-09T23:29:54.182" v="4181" actId="26606"/>
          <ac:spMkLst>
            <pc:docMk/>
            <pc:sldMk cId="312833042" sldId="288"/>
            <ac:spMk id="3" creationId="{BFFDA302-1950-4EA7-B68D-2A86C2F86A1C}"/>
          </ac:spMkLst>
        </pc:spChg>
        <pc:spChg chg="add">
          <ac:chgData name="Mohammadhossein Amini" userId="bbe7c75d-125e-409e-b354-827c0eb9545a" providerId="ADAL" clId="{54971003-7AFC-4C78-92A0-8222E89A7810}" dt="2018-10-09T23:29:54.182" v="4181" actId="26606"/>
          <ac:spMkLst>
            <pc:docMk/>
            <pc:sldMk cId="312833042" sldId="288"/>
            <ac:spMk id="73" creationId="{8BAD894E-0868-44E3-A66D-61256D6C5854}"/>
          </ac:spMkLst>
        </pc:spChg>
        <pc:spChg chg="add">
          <ac:chgData name="Mohammadhossein Amini" userId="bbe7c75d-125e-409e-b354-827c0eb9545a" providerId="ADAL" clId="{54971003-7AFC-4C78-92A0-8222E89A7810}" dt="2018-10-09T23:29:54.182" v="4181" actId="26606"/>
          <ac:spMkLst>
            <pc:docMk/>
            <pc:sldMk cId="312833042" sldId="288"/>
            <ac:spMk id="75" creationId="{82BCDE19-2810-4337-9C49-8589C421767D}"/>
          </ac:spMkLst>
        </pc:spChg>
        <pc:picChg chg="add mod ord">
          <ac:chgData name="Mohammadhossein Amini" userId="bbe7c75d-125e-409e-b354-827c0eb9545a" providerId="ADAL" clId="{54971003-7AFC-4C78-92A0-8222E89A7810}" dt="2018-10-09T23:30:12.326" v="4184" actId="1076"/>
          <ac:picMkLst>
            <pc:docMk/>
            <pc:sldMk cId="312833042" sldId="288"/>
            <ac:picMk id="21506" creationId="{EB3BA54E-EC6D-4356-8F9F-F7B6BD0B21CD}"/>
          </ac:picMkLst>
        </pc:picChg>
        <pc:picChg chg="add mod">
          <ac:chgData name="Mohammadhossein Amini" userId="bbe7c75d-125e-409e-b354-827c0eb9545a" providerId="ADAL" clId="{54971003-7AFC-4C78-92A0-8222E89A7810}" dt="2018-10-09T23:30:17.939" v="4185" actId="1076"/>
          <ac:picMkLst>
            <pc:docMk/>
            <pc:sldMk cId="312833042" sldId="288"/>
            <ac:picMk id="21508" creationId="{8B59954D-67BA-4447-AD58-AEF5C89D4634}"/>
          </ac:picMkLst>
        </pc:picChg>
        <pc:cxnChg chg="add">
          <ac:chgData name="Mohammadhossein Amini" userId="bbe7c75d-125e-409e-b354-827c0eb9545a" providerId="ADAL" clId="{54971003-7AFC-4C78-92A0-8222E89A7810}" dt="2018-10-09T23:29:54.182" v="4181" actId="26606"/>
          <ac:cxnSpMkLst>
            <pc:docMk/>
            <pc:sldMk cId="312833042" sldId="288"/>
            <ac:cxnSpMk id="71" creationId="{38A34772-9011-42B5-AA63-FD6DEC92EE72}"/>
          </ac:cxnSpMkLst>
        </pc:cxnChg>
      </pc:sldChg>
      <pc:sldChg chg="addSp delSp modSp mod setBg">
        <pc:chgData name="Mohammadhossein Amini" userId="bbe7c75d-125e-409e-b354-827c0eb9545a" providerId="ADAL" clId="{54971003-7AFC-4C78-92A0-8222E89A7810}" dt="2018-10-10T14:45:26.320" v="4404" actId="113"/>
        <pc:sldMkLst>
          <pc:docMk/>
          <pc:sldMk cId="211415722" sldId="289"/>
        </pc:sldMkLst>
        <pc:spChg chg="mod">
          <ac:chgData name="Mohammadhossein Amini" userId="bbe7c75d-125e-409e-b354-827c0eb9545a" providerId="ADAL" clId="{54971003-7AFC-4C78-92A0-8222E89A7810}" dt="2018-10-09T23:33:12.081" v="4188" actId="26606"/>
          <ac:spMkLst>
            <pc:docMk/>
            <pc:sldMk cId="211415722" sldId="289"/>
            <ac:spMk id="2" creationId="{36B332DD-0E6C-4CDD-9CCC-A0D2882DC265}"/>
          </ac:spMkLst>
        </pc:spChg>
        <pc:spChg chg="mod">
          <ac:chgData name="Mohammadhossein Amini" userId="bbe7c75d-125e-409e-b354-827c0eb9545a" providerId="ADAL" clId="{54971003-7AFC-4C78-92A0-8222E89A7810}" dt="2018-10-10T14:45:26.320" v="4404" actId="113"/>
          <ac:spMkLst>
            <pc:docMk/>
            <pc:sldMk cId="211415722" sldId="289"/>
            <ac:spMk id="3" creationId="{BFFDA302-1950-4EA7-B68D-2A86C2F86A1C}"/>
          </ac:spMkLst>
        </pc:spChg>
        <pc:spChg chg="add">
          <ac:chgData name="Mohammadhossein Amini" userId="bbe7c75d-125e-409e-b354-827c0eb9545a" providerId="ADAL" clId="{54971003-7AFC-4C78-92A0-8222E89A7810}" dt="2018-10-09T23:33:12.081" v="4188" actId="26606"/>
          <ac:spMkLst>
            <pc:docMk/>
            <pc:sldMk cId="211415722" sldId="289"/>
            <ac:spMk id="9" creationId="{08CB54FC-0B2A-4107-9A70-958B90B76585}"/>
          </ac:spMkLst>
        </pc:spChg>
        <pc:spChg chg="add">
          <ac:chgData name="Mohammadhossein Amini" userId="bbe7c75d-125e-409e-b354-827c0eb9545a" providerId="ADAL" clId="{54971003-7AFC-4C78-92A0-8222E89A7810}" dt="2018-10-09T23:33:12.081" v="4188" actId="26606"/>
          <ac:spMkLst>
            <pc:docMk/>
            <pc:sldMk cId="211415722" sldId="289"/>
            <ac:spMk id="13" creationId="{6587DBF8-5C50-4034-8B79-FE54A01A8E15}"/>
          </ac:spMkLst>
        </pc:spChg>
        <pc:spChg chg="add">
          <ac:chgData name="Mohammadhossein Amini" userId="bbe7c75d-125e-409e-b354-827c0eb9545a" providerId="ADAL" clId="{54971003-7AFC-4C78-92A0-8222E89A7810}" dt="2018-10-09T23:33:12.081" v="4188" actId="26606"/>
          <ac:spMkLst>
            <pc:docMk/>
            <pc:sldMk cId="211415722" sldId="289"/>
            <ac:spMk id="15" creationId="{14720853-E885-4BE5-BFE2-24004CEF6952}"/>
          </ac:spMkLst>
        </pc:spChg>
        <pc:graphicFrameChg chg="add mod">
          <ac:chgData name="Mohammadhossein Amini" userId="bbe7c75d-125e-409e-b354-827c0eb9545a" providerId="ADAL" clId="{54971003-7AFC-4C78-92A0-8222E89A7810}" dt="2018-10-09T23:36:53.295" v="4212" actId="1076"/>
          <ac:graphicFrameMkLst>
            <pc:docMk/>
            <pc:sldMk cId="211415722" sldId="289"/>
            <ac:graphicFrameMk id="4" creationId="{F0E67E53-6BAA-4444-BDD4-1340D21B3219}"/>
          </ac:graphicFrameMkLst>
        </pc:graphicFrameChg>
        <pc:picChg chg="add mod">
          <ac:chgData name="Mohammadhossein Amini" userId="bbe7c75d-125e-409e-b354-827c0eb9545a" providerId="ADAL" clId="{54971003-7AFC-4C78-92A0-8222E89A7810}" dt="2018-10-09T23:35:27.044" v="4205" actId="1076"/>
          <ac:picMkLst>
            <pc:docMk/>
            <pc:sldMk cId="211415722" sldId="289"/>
            <ac:picMk id="5" creationId="{19123E3C-581E-49EE-92B6-DFCB7AAB2EC7}"/>
          </ac:picMkLst>
        </pc:picChg>
        <pc:picChg chg="add del mod ord">
          <ac:chgData name="Mohammadhossein Amini" userId="bbe7c75d-125e-409e-b354-827c0eb9545a" providerId="ADAL" clId="{54971003-7AFC-4C78-92A0-8222E89A7810}" dt="2018-10-09T23:35:22.036" v="4203" actId="478"/>
          <ac:picMkLst>
            <pc:docMk/>
            <pc:sldMk cId="211415722" sldId="289"/>
            <ac:picMk id="10" creationId="{B975A1C7-7B5A-4AE3-9714-D3BF144C4E21}"/>
          </ac:picMkLst>
        </pc:picChg>
        <pc:cxnChg chg="add">
          <ac:chgData name="Mohammadhossein Amini" userId="bbe7c75d-125e-409e-b354-827c0eb9545a" providerId="ADAL" clId="{54971003-7AFC-4C78-92A0-8222E89A7810}" dt="2018-10-09T23:33:12.081" v="4188" actId="26606"/>
          <ac:cxnSpMkLst>
            <pc:docMk/>
            <pc:sldMk cId="211415722" sldId="289"/>
            <ac:cxnSpMk id="11" creationId="{7855A9B5-1710-4B19-B0F1-CDFDD4ED5B7E}"/>
          </ac:cxnSpMkLst>
        </pc:cxnChg>
      </pc:sldChg>
      <pc:sldChg chg="addSp modSp mod setBg">
        <pc:chgData name="Mohammadhossein Amini" userId="bbe7c75d-125e-409e-b354-827c0eb9545a" providerId="ADAL" clId="{54971003-7AFC-4C78-92A0-8222E89A7810}" dt="2018-10-10T14:45:38.349" v="4406"/>
        <pc:sldMkLst>
          <pc:docMk/>
          <pc:sldMk cId="3967739041" sldId="290"/>
        </pc:sldMkLst>
        <pc:spChg chg="mod">
          <ac:chgData name="Mohammadhossein Amini" userId="bbe7c75d-125e-409e-b354-827c0eb9545a" providerId="ADAL" clId="{54971003-7AFC-4C78-92A0-8222E89A7810}" dt="2018-10-09T23:33:28.167" v="4191" actId="26606"/>
          <ac:spMkLst>
            <pc:docMk/>
            <pc:sldMk cId="3967739041" sldId="290"/>
            <ac:spMk id="2" creationId="{36B332DD-0E6C-4CDD-9CCC-A0D2882DC265}"/>
          </ac:spMkLst>
        </pc:spChg>
        <pc:spChg chg="mod">
          <ac:chgData name="Mohammadhossein Amini" userId="bbe7c75d-125e-409e-b354-827c0eb9545a" providerId="ADAL" clId="{54971003-7AFC-4C78-92A0-8222E89A7810}" dt="2018-10-10T14:45:38.349" v="4406"/>
          <ac:spMkLst>
            <pc:docMk/>
            <pc:sldMk cId="3967739041" sldId="290"/>
            <ac:spMk id="3" creationId="{BFFDA302-1950-4EA7-B68D-2A86C2F86A1C}"/>
          </ac:spMkLst>
        </pc:spChg>
        <pc:spChg chg="add">
          <ac:chgData name="Mohammadhossein Amini" userId="bbe7c75d-125e-409e-b354-827c0eb9545a" providerId="ADAL" clId="{54971003-7AFC-4C78-92A0-8222E89A7810}" dt="2018-10-09T23:33:28.167" v="4191" actId="26606"/>
          <ac:spMkLst>
            <pc:docMk/>
            <pc:sldMk cId="3967739041" sldId="290"/>
            <ac:spMk id="9" creationId="{08CB54FC-0B2A-4107-9A70-958B90B76585}"/>
          </ac:spMkLst>
        </pc:spChg>
        <pc:spChg chg="add">
          <ac:chgData name="Mohammadhossein Amini" userId="bbe7c75d-125e-409e-b354-827c0eb9545a" providerId="ADAL" clId="{54971003-7AFC-4C78-92A0-8222E89A7810}" dt="2018-10-09T23:33:28.167" v="4191" actId="26606"/>
          <ac:spMkLst>
            <pc:docMk/>
            <pc:sldMk cId="3967739041" sldId="290"/>
            <ac:spMk id="13" creationId="{6587DBF8-5C50-4034-8B79-FE54A01A8E15}"/>
          </ac:spMkLst>
        </pc:spChg>
        <pc:spChg chg="add">
          <ac:chgData name="Mohammadhossein Amini" userId="bbe7c75d-125e-409e-b354-827c0eb9545a" providerId="ADAL" clId="{54971003-7AFC-4C78-92A0-8222E89A7810}" dt="2018-10-09T23:33:28.167" v="4191" actId="26606"/>
          <ac:spMkLst>
            <pc:docMk/>
            <pc:sldMk cId="3967739041" sldId="290"/>
            <ac:spMk id="15" creationId="{14720853-E885-4BE5-BFE2-24004CEF6952}"/>
          </ac:spMkLst>
        </pc:spChg>
        <pc:graphicFrameChg chg="mod modGraphic">
          <ac:chgData name="Mohammadhossein Amini" userId="bbe7c75d-125e-409e-b354-827c0eb9545a" providerId="ADAL" clId="{54971003-7AFC-4C78-92A0-8222E89A7810}" dt="2018-10-09T23:38:04.004" v="4215" actId="113"/>
          <ac:graphicFrameMkLst>
            <pc:docMk/>
            <pc:sldMk cId="3967739041" sldId="290"/>
            <ac:graphicFrameMk id="4" creationId="{F0E67E53-6BAA-4444-BDD4-1340D21B3219}"/>
          </ac:graphicFrameMkLst>
        </pc:graphicFrameChg>
        <pc:picChg chg="add mod">
          <ac:chgData name="Mohammadhossein Amini" userId="bbe7c75d-125e-409e-b354-827c0eb9545a" providerId="ADAL" clId="{54971003-7AFC-4C78-92A0-8222E89A7810}" dt="2018-10-09T23:36:13.957" v="4208" actId="1076"/>
          <ac:picMkLst>
            <pc:docMk/>
            <pc:sldMk cId="3967739041" sldId="290"/>
            <ac:picMk id="5" creationId="{71E405CC-E890-4D4F-BC3D-365650F6DBC6}"/>
          </ac:picMkLst>
        </pc:picChg>
        <pc:cxnChg chg="add">
          <ac:chgData name="Mohammadhossein Amini" userId="bbe7c75d-125e-409e-b354-827c0eb9545a" providerId="ADAL" clId="{54971003-7AFC-4C78-92A0-8222E89A7810}" dt="2018-10-09T23:33:28.167" v="4191" actId="26606"/>
          <ac:cxnSpMkLst>
            <pc:docMk/>
            <pc:sldMk cId="3967739041" sldId="290"/>
            <ac:cxnSpMk id="11" creationId="{7855A9B5-1710-4B19-B0F1-CDFDD4ED5B7E}"/>
          </ac:cxnSpMkLst>
        </pc:cxnChg>
      </pc:sldChg>
      <pc:sldChg chg="addSp modSp mod setBg">
        <pc:chgData name="Mohammadhossein Amini" userId="bbe7c75d-125e-409e-b354-827c0eb9545a" providerId="ADAL" clId="{54971003-7AFC-4C78-92A0-8222E89A7810}" dt="2018-10-10T14:45:46.547" v="4408"/>
        <pc:sldMkLst>
          <pc:docMk/>
          <pc:sldMk cId="2101204493" sldId="291"/>
        </pc:sldMkLst>
        <pc:spChg chg="mod">
          <ac:chgData name="Mohammadhossein Amini" userId="bbe7c75d-125e-409e-b354-827c0eb9545a" providerId="ADAL" clId="{54971003-7AFC-4C78-92A0-8222E89A7810}" dt="2018-10-09T23:33:51.101" v="4194" actId="26606"/>
          <ac:spMkLst>
            <pc:docMk/>
            <pc:sldMk cId="2101204493" sldId="291"/>
            <ac:spMk id="2" creationId="{36B332DD-0E6C-4CDD-9CCC-A0D2882DC265}"/>
          </ac:spMkLst>
        </pc:spChg>
        <pc:spChg chg="mod">
          <ac:chgData name="Mohammadhossein Amini" userId="bbe7c75d-125e-409e-b354-827c0eb9545a" providerId="ADAL" clId="{54971003-7AFC-4C78-92A0-8222E89A7810}" dt="2018-10-10T14:45:46.547" v="4408"/>
          <ac:spMkLst>
            <pc:docMk/>
            <pc:sldMk cId="2101204493" sldId="291"/>
            <ac:spMk id="3" creationId="{BFFDA302-1950-4EA7-B68D-2A86C2F86A1C}"/>
          </ac:spMkLst>
        </pc:spChg>
        <pc:spChg chg="add">
          <ac:chgData name="Mohammadhossein Amini" userId="bbe7c75d-125e-409e-b354-827c0eb9545a" providerId="ADAL" clId="{54971003-7AFC-4C78-92A0-8222E89A7810}" dt="2018-10-09T23:33:51.101" v="4194" actId="26606"/>
          <ac:spMkLst>
            <pc:docMk/>
            <pc:sldMk cId="2101204493" sldId="291"/>
            <ac:spMk id="9" creationId="{08CB54FC-0B2A-4107-9A70-958B90B76585}"/>
          </ac:spMkLst>
        </pc:spChg>
        <pc:spChg chg="add">
          <ac:chgData name="Mohammadhossein Amini" userId="bbe7c75d-125e-409e-b354-827c0eb9545a" providerId="ADAL" clId="{54971003-7AFC-4C78-92A0-8222E89A7810}" dt="2018-10-09T23:33:51.101" v="4194" actId="26606"/>
          <ac:spMkLst>
            <pc:docMk/>
            <pc:sldMk cId="2101204493" sldId="291"/>
            <ac:spMk id="13" creationId="{6587DBF8-5C50-4034-8B79-FE54A01A8E15}"/>
          </ac:spMkLst>
        </pc:spChg>
        <pc:spChg chg="add">
          <ac:chgData name="Mohammadhossein Amini" userId="bbe7c75d-125e-409e-b354-827c0eb9545a" providerId="ADAL" clId="{54971003-7AFC-4C78-92A0-8222E89A7810}" dt="2018-10-09T23:33:51.101" v="4194" actId="26606"/>
          <ac:spMkLst>
            <pc:docMk/>
            <pc:sldMk cId="2101204493" sldId="291"/>
            <ac:spMk id="15" creationId="{14720853-E885-4BE5-BFE2-24004CEF6952}"/>
          </ac:spMkLst>
        </pc:spChg>
        <pc:graphicFrameChg chg="mod modGraphic">
          <ac:chgData name="Mohammadhossein Amini" userId="bbe7c75d-125e-409e-b354-827c0eb9545a" providerId="ADAL" clId="{54971003-7AFC-4C78-92A0-8222E89A7810}" dt="2018-10-09T23:38:06.200" v="4216" actId="113"/>
          <ac:graphicFrameMkLst>
            <pc:docMk/>
            <pc:sldMk cId="2101204493" sldId="291"/>
            <ac:graphicFrameMk id="4" creationId="{F0E67E53-6BAA-4444-BDD4-1340D21B3219}"/>
          </ac:graphicFrameMkLst>
        </pc:graphicFrameChg>
        <pc:picChg chg="add mod">
          <ac:chgData name="Mohammadhossein Amini" userId="bbe7c75d-125e-409e-b354-827c0eb9545a" providerId="ADAL" clId="{54971003-7AFC-4C78-92A0-8222E89A7810}" dt="2018-10-09T23:36:48.167" v="4211" actId="1076"/>
          <ac:picMkLst>
            <pc:docMk/>
            <pc:sldMk cId="2101204493" sldId="291"/>
            <ac:picMk id="5" creationId="{6DF256A4-9A1B-4A05-8D10-7A1CDE864B9F}"/>
          </ac:picMkLst>
        </pc:picChg>
        <pc:cxnChg chg="add">
          <ac:chgData name="Mohammadhossein Amini" userId="bbe7c75d-125e-409e-b354-827c0eb9545a" providerId="ADAL" clId="{54971003-7AFC-4C78-92A0-8222E89A7810}" dt="2018-10-09T23:33:51.101" v="4194" actId="26606"/>
          <ac:cxnSpMkLst>
            <pc:docMk/>
            <pc:sldMk cId="2101204493" sldId="291"/>
            <ac:cxnSpMk id="11" creationId="{7855A9B5-1710-4B19-B0F1-CDFDD4ED5B7E}"/>
          </ac:cxnSpMkLst>
        </pc:cxnChg>
      </pc:sldChg>
      <pc:sldChg chg="modSp">
        <pc:chgData name="Mohammadhossein Amini" userId="bbe7c75d-125e-409e-b354-827c0eb9545a" providerId="ADAL" clId="{54971003-7AFC-4C78-92A0-8222E89A7810}" dt="2018-10-08T19:30:04.897" v="112" actId="20577"/>
        <pc:sldMkLst>
          <pc:docMk/>
          <pc:sldMk cId="1096532018" sldId="292"/>
        </pc:sldMkLst>
        <pc:spChg chg="mod">
          <ac:chgData name="Mohammadhossein Amini" userId="bbe7c75d-125e-409e-b354-827c0eb9545a" providerId="ADAL" clId="{54971003-7AFC-4C78-92A0-8222E89A7810}" dt="2018-10-08T19:30:04.897" v="112" actId="20577"/>
          <ac:spMkLst>
            <pc:docMk/>
            <pc:sldMk cId="1096532018" sldId="292"/>
            <ac:spMk id="2" creationId="{36B332DD-0E6C-4CDD-9CCC-A0D2882DC265}"/>
          </ac:spMkLst>
        </pc:spChg>
      </pc:sldChg>
      <pc:sldChg chg="modSp">
        <pc:chgData name="Mohammadhossein Amini" userId="bbe7c75d-125e-409e-b354-827c0eb9545a" providerId="ADAL" clId="{54971003-7AFC-4C78-92A0-8222E89A7810}" dt="2018-10-08T19:30:10.293" v="113" actId="20577"/>
        <pc:sldMkLst>
          <pc:docMk/>
          <pc:sldMk cId="530559430" sldId="293"/>
        </pc:sldMkLst>
        <pc:spChg chg="mod">
          <ac:chgData name="Mohammadhossein Amini" userId="bbe7c75d-125e-409e-b354-827c0eb9545a" providerId="ADAL" clId="{54971003-7AFC-4C78-92A0-8222E89A7810}" dt="2018-10-08T19:30:10.293" v="113" actId="20577"/>
          <ac:spMkLst>
            <pc:docMk/>
            <pc:sldMk cId="530559430" sldId="293"/>
            <ac:spMk id="2" creationId="{36B332DD-0E6C-4CDD-9CCC-A0D2882DC265}"/>
          </ac:spMkLst>
        </pc:spChg>
      </pc:sldChg>
      <pc:sldChg chg="addSp delSp modSp add mod setBg">
        <pc:chgData name="Mohammadhossein Amini" userId="bbe7c75d-125e-409e-b354-827c0eb9545a" providerId="ADAL" clId="{54971003-7AFC-4C78-92A0-8222E89A7810}" dt="2018-10-09T20:29:25.846" v="2024" actId="1076"/>
        <pc:sldMkLst>
          <pc:docMk/>
          <pc:sldMk cId="4169836394" sldId="294"/>
        </pc:sldMkLst>
        <pc:spChg chg="mod">
          <ac:chgData name="Mohammadhossein Amini" userId="bbe7c75d-125e-409e-b354-827c0eb9545a" providerId="ADAL" clId="{54971003-7AFC-4C78-92A0-8222E89A7810}" dt="2018-10-09T20:26:42.061" v="2001" actId="26606"/>
          <ac:spMkLst>
            <pc:docMk/>
            <pc:sldMk cId="4169836394" sldId="294"/>
            <ac:spMk id="2" creationId="{B9564CA6-A173-4AE2-997F-C691E3855873}"/>
          </ac:spMkLst>
        </pc:spChg>
        <pc:spChg chg="del mod">
          <ac:chgData name="Mohammadhossein Amini" userId="bbe7c75d-125e-409e-b354-827c0eb9545a" providerId="ADAL" clId="{54971003-7AFC-4C78-92A0-8222E89A7810}" dt="2018-10-09T20:20:04.021" v="1880" actId="26606"/>
          <ac:spMkLst>
            <pc:docMk/>
            <pc:sldMk cId="4169836394" sldId="294"/>
            <ac:spMk id="3" creationId="{071D101D-E248-4E35-B91F-3A72FC18264C}"/>
          </ac:spMkLst>
        </pc:spChg>
        <pc:spChg chg="add del mod">
          <ac:chgData name="Mohammadhossein Amini" userId="bbe7c75d-125e-409e-b354-827c0eb9545a" providerId="ADAL" clId="{54971003-7AFC-4C78-92A0-8222E89A7810}" dt="2018-10-09T20:26:30.482" v="2000" actId="931"/>
          <ac:spMkLst>
            <pc:docMk/>
            <pc:sldMk cId="4169836394" sldId="294"/>
            <ac:spMk id="7" creationId="{7E0C8BF0-85A7-4BD3-8D7D-FE83357D2C37}"/>
          </ac:spMkLst>
        </pc:spChg>
        <pc:spChg chg="add">
          <ac:chgData name="Mohammadhossein Amini" userId="bbe7c75d-125e-409e-b354-827c0eb9545a" providerId="ADAL" clId="{54971003-7AFC-4C78-92A0-8222E89A7810}" dt="2018-10-09T20:26:42.061" v="2001" actId="26606"/>
          <ac:spMkLst>
            <pc:docMk/>
            <pc:sldMk cId="4169836394" sldId="294"/>
            <ac:spMk id="8" creationId="{EE1530B0-6F96-46C0-8B3E-3215CB756BE4}"/>
          </ac:spMkLst>
        </pc:spChg>
        <pc:spChg chg="add">
          <ac:chgData name="Mohammadhossein Amini" userId="bbe7c75d-125e-409e-b354-827c0eb9545a" providerId="ADAL" clId="{54971003-7AFC-4C78-92A0-8222E89A7810}" dt="2018-10-09T20:26:42.061" v="2001" actId="26606"/>
          <ac:spMkLst>
            <pc:docMk/>
            <pc:sldMk cId="4169836394" sldId="294"/>
            <ac:spMk id="9" creationId="{754910CF-1B56-45D3-960A-E89F7B3B9131}"/>
          </ac:spMkLst>
        </pc:spChg>
        <pc:spChg chg="add del">
          <ac:chgData name="Mohammadhossein Amini" userId="bbe7c75d-125e-409e-b354-827c0eb9545a" providerId="ADAL" clId="{54971003-7AFC-4C78-92A0-8222E89A7810}" dt="2018-10-09T20:22:25.006" v="1905" actId="26606"/>
          <ac:spMkLst>
            <pc:docMk/>
            <pc:sldMk cId="4169836394" sldId="294"/>
            <ac:spMk id="10" creationId="{DC25FDF5-FE94-45DA-99F8-07DB2F186F56}"/>
          </ac:spMkLst>
        </pc:spChg>
        <pc:spChg chg="add">
          <ac:chgData name="Mohammadhossein Amini" userId="bbe7c75d-125e-409e-b354-827c0eb9545a" providerId="ADAL" clId="{54971003-7AFC-4C78-92A0-8222E89A7810}" dt="2018-10-09T20:26:42.061" v="2001" actId="26606"/>
          <ac:spMkLst>
            <pc:docMk/>
            <pc:sldMk cId="4169836394" sldId="294"/>
            <ac:spMk id="11" creationId="{6669F804-A677-4B75-95F4-A5E4426FB774}"/>
          </ac:spMkLst>
        </pc:spChg>
        <pc:spChg chg="add del">
          <ac:chgData name="Mohammadhossein Amini" userId="bbe7c75d-125e-409e-b354-827c0eb9545a" providerId="ADAL" clId="{54971003-7AFC-4C78-92A0-8222E89A7810}" dt="2018-10-09T20:22:25.006" v="1905" actId="26606"/>
          <ac:spMkLst>
            <pc:docMk/>
            <pc:sldMk cId="4169836394" sldId="294"/>
            <ac:spMk id="12" creationId="{4C747EA9-9462-432D-B07A-DB526943EF6C}"/>
          </ac:spMkLst>
        </pc:spChg>
        <pc:spChg chg="add del">
          <ac:chgData name="Mohammadhossein Amini" userId="bbe7c75d-125e-409e-b354-827c0eb9545a" providerId="ADAL" clId="{54971003-7AFC-4C78-92A0-8222E89A7810}" dt="2018-10-09T20:22:25.006" v="1905" actId="26606"/>
          <ac:spMkLst>
            <pc:docMk/>
            <pc:sldMk cId="4169836394" sldId="294"/>
            <ac:spMk id="14" creationId="{05B42059-1442-4044-A4D8-53AEA48B0BB8}"/>
          </ac:spMkLst>
        </pc:spChg>
        <pc:spChg chg="del">
          <ac:chgData name="Mohammadhossein Amini" userId="bbe7c75d-125e-409e-b354-827c0eb9545a" providerId="ADAL" clId="{54971003-7AFC-4C78-92A0-8222E89A7810}" dt="2018-10-09T20:27:01.619" v="2004" actId="478"/>
          <ac:spMkLst>
            <pc:docMk/>
            <pc:sldMk cId="4169836394" sldId="294"/>
            <ac:spMk id="16" creationId="{7ADE3513-7742-418F-B494-608B460D6962}"/>
          </ac:spMkLst>
        </pc:spChg>
        <pc:spChg chg="add del">
          <ac:chgData name="Mohammadhossein Amini" userId="bbe7c75d-125e-409e-b354-827c0eb9545a" providerId="ADAL" clId="{54971003-7AFC-4C78-92A0-8222E89A7810}" dt="2018-10-09T20:22:08.728" v="1898" actId="26606"/>
          <ac:spMkLst>
            <pc:docMk/>
            <pc:sldMk cId="4169836394" sldId="294"/>
            <ac:spMk id="19" creationId="{EE1530B0-6F96-46C0-8B3E-3215CB756BE4}"/>
          </ac:spMkLst>
        </pc:spChg>
        <pc:spChg chg="add del">
          <ac:chgData name="Mohammadhossein Amini" userId="bbe7c75d-125e-409e-b354-827c0eb9545a" providerId="ADAL" clId="{54971003-7AFC-4C78-92A0-8222E89A7810}" dt="2018-10-09T20:22:08.728" v="1898" actId="26606"/>
          <ac:spMkLst>
            <pc:docMk/>
            <pc:sldMk cId="4169836394" sldId="294"/>
            <ac:spMk id="21" creationId="{754910CF-1B56-45D3-960A-E89F7B3B9131}"/>
          </ac:spMkLst>
        </pc:spChg>
        <pc:spChg chg="add del">
          <ac:chgData name="Mohammadhossein Amini" userId="bbe7c75d-125e-409e-b354-827c0eb9545a" providerId="ADAL" clId="{54971003-7AFC-4C78-92A0-8222E89A7810}" dt="2018-10-09T20:22:08.728" v="1898" actId="26606"/>
          <ac:spMkLst>
            <pc:docMk/>
            <pc:sldMk cId="4169836394" sldId="294"/>
            <ac:spMk id="23" creationId="{6669F804-A677-4B75-95F4-A5E4426FB774}"/>
          </ac:spMkLst>
        </pc:spChg>
        <pc:spChg chg="del">
          <ac:chgData name="Mohammadhossein Amini" userId="bbe7c75d-125e-409e-b354-827c0eb9545a" providerId="ADAL" clId="{54971003-7AFC-4C78-92A0-8222E89A7810}" dt="2018-10-09T20:29:00.565" v="2019" actId="478"/>
          <ac:spMkLst>
            <pc:docMk/>
            <pc:sldMk cId="4169836394" sldId="294"/>
            <ac:spMk id="28" creationId="{606FF160-4818-4C06-93B2-A2E4DDDCD4C6}"/>
          </ac:spMkLst>
        </pc:spChg>
        <pc:spChg chg="add del mod">
          <ac:chgData name="Mohammadhossein Amini" userId="bbe7c75d-125e-409e-b354-827c0eb9545a" providerId="ADAL" clId="{54971003-7AFC-4C78-92A0-8222E89A7810}" dt="2018-10-09T20:27:57.390" v="2010" actId="478"/>
          <ac:spMkLst>
            <pc:docMk/>
            <pc:sldMk cId="4169836394" sldId="294"/>
            <ac:spMk id="32" creationId="{ADFC2313-F276-4603-9ADC-5E668A118BC6}"/>
          </ac:spMkLst>
        </pc:spChg>
        <pc:spChg chg="add del mod">
          <ac:chgData name="Mohammadhossein Amini" userId="bbe7c75d-125e-409e-b354-827c0eb9545a" providerId="ADAL" clId="{54971003-7AFC-4C78-92A0-8222E89A7810}" dt="2018-10-09T20:28:22.502" v="2015" actId="478"/>
          <ac:spMkLst>
            <pc:docMk/>
            <pc:sldMk cId="4169836394" sldId="294"/>
            <ac:spMk id="35" creationId="{CAD20879-CDF4-4948-B46B-246A8F002299}"/>
          </ac:spMkLst>
        </pc:spChg>
        <pc:grpChg chg="mod">
          <ac:chgData name="Mohammadhossein Amini" userId="bbe7c75d-125e-409e-b354-827c0eb9545a" providerId="ADAL" clId="{54971003-7AFC-4C78-92A0-8222E89A7810}" dt="2018-10-09T20:27:00.170" v="2003" actId="18245"/>
          <ac:grpSpMkLst>
            <pc:docMk/>
            <pc:sldMk cId="4169836394" sldId="294"/>
            <ac:grpSpMk id="13" creationId="{CBAB719D-3601-4609-86A0-CE0BD9717BF3}"/>
          </ac:grpSpMkLst>
        </pc:grpChg>
        <pc:graphicFrameChg chg="add del mod modGraphic">
          <ac:chgData name="Mohammadhossein Amini" userId="bbe7c75d-125e-409e-b354-827c0eb9545a" providerId="ADAL" clId="{54971003-7AFC-4C78-92A0-8222E89A7810}" dt="2018-10-09T20:27:00.170" v="2003" actId="18245"/>
          <ac:graphicFrameMkLst>
            <pc:docMk/>
            <pc:sldMk cId="4169836394" sldId="294"/>
            <ac:graphicFrameMk id="5" creationId="{072D64FB-039F-4C71-BC57-FB32C6C0CBAE}"/>
          </ac:graphicFrameMkLst>
        </pc:graphicFrameChg>
        <pc:picChg chg="add del mod ord">
          <ac:chgData name="Mohammadhossein Amini" userId="bbe7c75d-125e-409e-b354-827c0eb9545a" providerId="ADAL" clId="{54971003-7AFC-4C78-92A0-8222E89A7810}" dt="2018-10-09T20:26:30.482" v="2000" actId="931"/>
          <ac:picMkLst>
            <pc:docMk/>
            <pc:sldMk cId="4169836394" sldId="294"/>
            <ac:picMk id="6" creationId="{ADC859A2-555C-4D16-A3CD-DB9EEF5D1ED0}"/>
          </ac:picMkLst>
        </pc:picChg>
        <pc:picChg chg="add del mod">
          <ac:chgData name="Mohammadhossein Amini" userId="bbe7c75d-125e-409e-b354-827c0eb9545a" providerId="ADAL" clId="{54971003-7AFC-4C78-92A0-8222E89A7810}" dt="2018-10-09T20:28:19.805" v="2014" actId="478"/>
          <ac:picMkLst>
            <pc:docMk/>
            <pc:sldMk cId="4169836394" sldId="294"/>
            <ac:picMk id="31" creationId="{2C3825B1-6E63-469D-BE49-993ECB096303}"/>
          </ac:picMkLst>
        </pc:picChg>
        <pc:picChg chg="add mod">
          <ac:chgData name="Mohammadhossein Amini" userId="bbe7c75d-125e-409e-b354-827c0eb9545a" providerId="ADAL" clId="{54971003-7AFC-4C78-92A0-8222E89A7810}" dt="2018-10-09T20:28:36.679" v="2018" actId="1076"/>
          <ac:picMkLst>
            <pc:docMk/>
            <pc:sldMk cId="4169836394" sldId="294"/>
            <ac:picMk id="34" creationId="{54550F6C-C781-4398-BD2A-4596DF44EF6A}"/>
          </ac:picMkLst>
        </pc:picChg>
        <pc:picChg chg="add mod">
          <ac:chgData name="Mohammadhossein Amini" userId="bbe7c75d-125e-409e-b354-827c0eb9545a" providerId="ADAL" clId="{54971003-7AFC-4C78-92A0-8222E89A7810}" dt="2018-10-09T20:29:25.846" v="2024" actId="1076"/>
          <ac:picMkLst>
            <pc:docMk/>
            <pc:sldMk cId="4169836394" sldId="294"/>
            <ac:picMk id="37" creationId="{107AB858-8F11-4E6C-8403-290885666395}"/>
          </ac:picMkLst>
        </pc:picChg>
      </pc:sldChg>
      <pc:sldChg chg="addSp delSp modSp add mod ord setBg">
        <pc:chgData name="Mohammadhossein Amini" userId="bbe7c75d-125e-409e-b354-827c0eb9545a" providerId="ADAL" clId="{54971003-7AFC-4C78-92A0-8222E89A7810}" dt="2018-10-09T20:50:54.997" v="2138" actId="14100"/>
        <pc:sldMkLst>
          <pc:docMk/>
          <pc:sldMk cId="1864641410" sldId="295"/>
        </pc:sldMkLst>
        <pc:spChg chg="mod">
          <ac:chgData name="Mohammadhossein Amini" userId="bbe7c75d-125e-409e-b354-827c0eb9545a" providerId="ADAL" clId="{54971003-7AFC-4C78-92A0-8222E89A7810}" dt="2018-10-09T20:50:47.787" v="2135" actId="1076"/>
          <ac:spMkLst>
            <pc:docMk/>
            <pc:sldMk cId="1864641410" sldId="295"/>
            <ac:spMk id="2" creationId="{8F64ABC0-F032-4D00-B45E-4B5F364740A1}"/>
          </ac:spMkLst>
        </pc:spChg>
        <pc:spChg chg="add del mod">
          <ac:chgData name="Mohammadhossein Amini" userId="bbe7c75d-125e-409e-b354-827c0eb9545a" providerId="ADAL" clId="{54971003-7AFC-4C78-92A0-8222E89A7810}" dt="2018-10-09T20:20:41.964" v="1885" actId="26606"/>
          <ac:spMkLst>
            <pc:docMk/>
            <pc:sldMk cId="1864641410" sldId="295"/>
            <ac:spMk id="3" creationId="{80107CC3-07DA-4F4B-8BFD-6E9EAC2E7243}"/>
          </ac:spMkLst>
        </pc:spChg>
        <pc:spChg chg="del topLvl">
          <ac:chgData name="Mohammadhossein Amini" userId="bbe7c75d-125e-409e-b354-827c0eb9545a" providerId="ADAL" clId="{54971003-7AFC-4C78-92A0-8222E89A7810}" dt="2018-10-09T20:50:03.613" v="2127" actId="478"/>
          <ac:spMkLst>
            <pc:docMk/>
            <pc:sldMk cId="1864641410" sldId="295"/>
            <ac:spMk id="6" creationId="{A1CC80E0-E262-4741-8066-064226D252E3}"/>
          </ac:spMkLst>
        </pc:spChg>
        <pc:spChg chg="del">
          <ac:chgData name="Mohammadhossein Amini" userId="bbe7c75d-125e-409e-b354-827c0eb9545a" providerId="ADAL" clId="{54971003-7AFC-4C78-92A0-8222E89A7810}" dt="2018-10-09T20:49:38.828" v="2121" actId="478"/>
          <ac:spMkLst>
            <pc:docMk/>
            <pc:sldMk cId="1864641410" sldId="295"/>
            <ac:spMk id="9" creationId="{72D752D6-C473-4B21-AE65-14F5645CC82A}"/>
          </ac:spMkLst>
        </pc:spChg>
        <pc:spChg chg="add del">
          <ac:chgData name="Mohammadhossein Amini" userId="bbe7c75d-125e-409e-b354-827c0eb9545a" providerId="ADAL" clId="{54971003-7AFC-4C78-92A0-8222E89A7810}" dt="2018-10-09T20:20:31.112" v="1882" actId="26606"/>
          <ac:spMkLst>
            <pc:docMk/>
            <pc:sldMk cId="1864641410" sldId="295"/>
            <ac:spMk id="10" creationId="{13BCCAE5-A35B-4B66-A4A7-E23C34A403A4}"/>
          </ac:spMkLst>
        </pc:spChg>
        <pc:spChg chg="add del">
          <ac:chgData name="Mohammadhossein Amini" userId="bbe7c75d-125e-409e-b354-827c0eb9545a" providerId="ADAL" clId="{54971003-7AFC-4C78-92A0-8222E89A7810}" dt="2018-10-09T20:37:44.441" v="2053" actId="26606"/>
          <ac:spMkLst>
            <pc:docMk/>
            <pc:sldMk cId="1864641410" sldId="295"/>
            <ac:spMk id="11" creationId="{103E59AE-44F8-4FB9-BF05-C888FE3E1DFA}"/>
          </ac:spMkLst>
        </pc:spChg>
        <pc:spChg chg="add del">
          <ac:chgData name="Mohammadhossein Amini" userId="bbe7c75d-125e-409e-b354-827c0eb9545a" providerId="ADAL" clId="{54971003-7AFC-4C78-92A0-8222E89A7810}" dt="2018-10-09T20:37:39.477" v="2049" actId="26606"/>
          <ac:spMkLst>
            <pc:docMk/>
            <pc:sldMk cId="1864641410" sldId="295"/>
            <ac:spMk id="13" creationId="{EE1530B0-6F96-46C0-8B3E-3215CB756BE4}"/>
          </ac:spMkLst>
        </pc:spChg>
        <pc:spChg chg="add del">
          <ac:chgData name="Mohammadhossein Amini" userId="bbe7c75d-125e-409e-b354-827c0eb9545a" providerId="ADAL" clId="{54971003-7AFC-4C78-92A0-8222E89A7810}" dt="2018-10-09T20:20:31.112" v="1882" actId="26606"/>
          <ac:spMkLst>
            <pc:docMk/>
            <pc:sldMk cId="1864641410" sldId="295"/>
            <ac:spMk id="14" creationId="{BD7A74B5-8367-4A83-ABEC-0FCDDE97B149}"/>
          </ac:spMkLst>
        </pc:spChg>
        <pc:spChg chg="add del">
          <ac:chgData name="Mohammadhossein Amini" userId="bbe7c75d-125e-409e-b354-827c0eb9545a" providerId="ADAL" clId="{54971003-7AFC-4C78-92A0-8222E89A7810}" dt="2018-10-09T20:37:39.477" v="2049" actId="26606"/>
          <ac:spMkLst>
            <pc:docMk/>
            <pc:sldMk cId="1864641410" sldId="295"/>
            <ac:spMk id="15" creationId="{754910CF-1B56-45D3-960A-E89F7B3B9131}"/>
          </ac:spMkLst>
        </pc:spChg>
        <pc:spChg chg="add del">
          <ac:chgData name="Mohammadhossein Amini" userId="bbe7c75d-125e-409e-b354-827c0eb9545a" providerId="ADAL" clId="{54971003-7AFC-4C78-92A0-8222E89A7810}" dt="2018-10-09T20:20:31.112" v="1882" actId="26606"/>
          <ac:spMkLst>
            <pc:docMk/>
            <pc:sldMk cId="1864641410" sldId="295"/>
            <ac:spMk id="16" creationId="{2CC184B0-C2C6-4BF0-B078-816C7AF95977}"/>
          </ac:spMkLst>
        </pc:spChg>
        <pc:spChg chg="add del">
          <ac:chgData name="Mohammadhossein Amini" userId="bbe7c75d-125e-409e-b354-827c0eb9545a" providerId="ADAL" clId="{54971003-7AFC-4C78-92A0-8222E89A7810}" dt="2018-10-09T20:37:39.477" v="2049" actId="26606"/>
          <ac:spMkLst>
            <pc:docMk/>
            <pc:sldMk cId="1864641410" sldId="295"/>
            <ac:spMk id="17" creationId="{6669F804-A677-4B75-95F4-A5E4426FB774}"/>
          </ac:spMkLst>
        </pc:spChg>
        <pc:spChg chg="add del">
          <ac:chgData name="Mohammadhossein Amini" userId="bbe7c75d-125e-409e-b354-827c0eb9545a" providerId="ADAL" clId="{54971003-7AFC-4C78-92A0-8222E89A7810}" dt="2018-10-09T20:37:44.441" v="2053" actId="26606"/>
          <ac:spMkLst>
            <pc:docMk/>
            <pc:sldMk cId="1864641410" sldId="295"/>
            <ac:spMk id="19" creationId="{4403595A-19F1-44C4-8C24-6E498B5F72BF}"/>
          </ac:spMkLst>
        </pc:spChg>
        <pc:spChg chg="add del">
          <ac:chgData name="Mohammadhossein Amini" userId="bbe7c75d-125e-409e-b354-827c0eb9545a" providerId="ADAL" clId="{54971003-7AFC-4C78-92A0-8222E89A7810}" dt="2018-10-09T20:37:44.441" v="2053" actId="26606"/>
          <ac:spMkLst>
            <pc:docMk/>
            <pc:sldMk cId="1864641410" sldId="295"/>
            <ac:spMk id="20" creationId="{3194563F-A66F-4B71-9C8D-5610CF13D6B0}"/>
          </ac:spMkLst>
        </pc:spChg>
        <pc:spChg chg="add del">
          <ac:chgData name="Mohammadhossein Amini" userId="bbe7c75d-125e-409e-b354-827c0eb9545a" providerId="ADAL" clId="{54971003-7AFC-4C78-92A0-8222E89A7810}" dt="2018-10-09T20:37:50.945" v="2057" actId="26606"/>
          <ac:spMkLst>
            <pc:docMk/>
            <pc:sldMk cId="1864641410" sldId="295"/>
            <ac:spMk id="21" creationId="{103E59AE-44F8-4FB9-BF05-C888FE3E1DFA}"/>
          </ac:spMkLst>
        </pc:spChg>
        <pc:spChg chg="add del">
          <ac:chgData name="Mohammadhossein Amini" userId="bbe7c75d-125e-409e-b354-827c0eb9545a" providerId="ADAL" clId="{54971003-7AFC-4C78-92A0-8222E89A7810}" dt="2018-10-09T20:37:50.945" v="2057" actId="26606"/>
          <ac:spMkLst>
            <pc:docMk/>
            <pc:sldMk cId="1864641410" sldId="295"/>
            <ac:spMk id="23" creationId="{3194563F-A66F-4B71-9C8D-5610CF13D6B0}"/>
          </ac:spMkLst>
        </pc:spChg>
        <pc:spChg chg="add del">
          <ac:chgData name="Mohammadhossein Amini" userId="bbe7c75d-125e-409e-b354-827c0eb9545a" providerId="ADAL" clId="{54971003-7AFC-4C78-92A0-8222E89A7810}" dt="2018-10-09T20:37:50.945" v="2057" actId="26606"/>
          <ac:spMkLst>
            <pc:docMk/>
            <pc:sldMk cId="1864641410" sldId="295"/>
            <ac:spMk id="24" creationId="{4403595A-19F1-44C4-8C24-6E498B5F72BF}"/>
          </ac:spMkLst>
        </pc:spChg>
        <pc:spChg chg="del topLvl">
          <ac:chgData name="Mohammadhossein Amini" userId="bbe7c75d-125e-409e-b354-827c0eb9545a" providerId="ADAL" clId="{54971003-7AFC-4C78-92A0-8222E89A7810}" dt="2018-10-09T20:50:05.149" v="2128" actId="478"/>
          <ac:spMkLst>
            <pc:docMk/>
            <pc:sldMk cId="1864641410" sldId="295"/>
            <ac:spMk id="25" creationId="{ABB23EDB-5A49-483A-A5E8-297408DF3684}"/>
          </ac:spMkLst>
        </pc:spChg>
        <pc:spChg chg="add del">
          <ac:chgData name="Mohammadhossein Amini" userId="bbe7c75d-125e-409e-b354-827c0eb9545a" providerId="ADAL" clId="{54971003-7AFC-4C78-92A0-8222E89A7810}" dt="2018-10-09T20:50:17.704" v="2130" actId="14100"/>
          <ac:spMkLst>
            <pc:docMk/>
            <pc:sldMk cId="1864641410" sldId="295"/>
            <ac:spMk id="26" creationId="{400BC7CC-8881-43F7-90A2-22E9E343E915}"/>
          </ac:spMkLst>
        </pc:spChg>
        <pc:spChg chg="add del">
          <ac:chgData name="Mohammadhossein Amini" userId="bbe7c75d-125e-409e-b354-827c0eb9545a" providerId="ADAL" clId="{54971003-7AFC-4C78-92A0-8222E89A7810}" dt="2018-10-09T20:50:24.437" v="2132" actId="14100"/>
          <ac:spMkLst>
            <pc:docMk/>
            <pc:sldMk cId="1864641410" sldId="295"/>
            <ac:spMk id="27" creationId="{DF29CACC-6F55-46FF-8340-DF861D992119}"/>
          </ac:spMkLst>
        </pc:spChg>
        <pc:spChg chg="add mod">
          <ac:chgData name="Mohammadhossein Amini" userId="bbe7c75d-125e-409e-b354-827c0eb9545a" providerId="ADAL" clId="{54971003-7AFC-4C78-92A0-8222E89A7810}" dt="2018-10-09T20:50:54.997" v="2138" actId="14100"/>
          <ac:spMkLst>
            <pc:docMk/>
            <pc:sldMk cId="1864641410" sldId="295"/>
            <ac:spMk id="28" creationId="{748DDE15-928F-43A2-924F-C345A6400AB8}"/>
          </ac:spMkLst>
        </pc:spChg>
        <pc:spChg chg="add">
          <ac:chgData name="Mohammadhossein Amini" userId="bbe7c75d-125e-409e-b354-827c0eb9545a" providerId="ADAL" clId="{54971003-7AFC-4C78-92A0-8222E89A7810}" dt="2018-10-09T20:50:37.929" v="2133" actId="26606"/>
          <ac:spMkLst>
            <pc:docMk/>
            <pc:sldMk cId="1864641410" sldId="295"/>
            <ac:spMk id="71" creationId="{F240A2FC-E2C3-458D-96B4-5DF9028D93A5}"/>
          </ac:spMkLst>
        </pc:spChg>
        <pc:spChg chg="add">
          <ac:chgData name="Mohammadhossein Amini" userId="bbe7c75d-125e-409e-b354-827c0eb9545a" providerId="ADAL" clId="{54971003-7AFC-4C78-92A0-8222E89A7810}" dt="2018-10-09T20:50:37.929" v="2133" actId="26606"/>
          <ac:spMkLst>
            <pc:docMk/>
            <pc:sldMk cId="1864641410" sldId="295"/>
            <ac:spMk id="73" creationId="{5F097929-F3D6-4D1F-8AFC-CF348171A9E1}"/>
          </ac:spMkLst>
        </pc:spChg>
        <pc:spChg chg="add">
          <ac:chgData name="Mohammadhossein Amini" userId="bbe7c75d-125e-409e-b354-827c0eb9545a" providerId="ADAL" clId="{54971003-7AFC-4C78-92A0-8222E89A7810}" dt="2018-10-09T20:50:37.929" v="2133" actId="26606"/>
          <ac:spMkLst>
            <pc:docMk/>
            <pc:sldMk cId="1864641410" sldId="295"/>
            <ac:spMk id="77" creationId="{33428ACC-71EC-4171-9527-10983BA6B41D}"/>
          </ac:spMkLst>
        </pc:spChg>
        <pc:spChg chg="add">
          <ac:chgData name="Mohammadhossein Amini" userId="bbe7c75d-125e-409e-b354-827c0eb9545a" providerId="ADAL" clId="{54971003-7AFC-4C78-92A0-8222E89A7810}" dt="2018-10-09T20:50:37.929" v="2133" actId="26606"/>
          <ac:spMkLst>
            <pc:docMk/>
            <pc:sldMk cId="1864641410" sldId="295"/>
            <ac:spMk id="81" creationId="{2B9BBBC4-97A3-47D2-BFFE-A68530CDB9DC}"/>
          </ac:spMkLst>
        </pc:spChg>
        <pc:spChg chg="add">
          <ac:chgData name="Mohammadhossein Amini" userId="bbe7c75d-125e-409e-b354-827c0eb9545a" providerId="ADAL" clId="{54971003-7AFC-4C78-92A0-8222E89A7810}" dt="2018-10-09T20:50:37.929" v="2133" actId="26606"/>
          <ac:spMkLst>
            <pc:docMk/>
            <pc:sldMk cId="1864641410" sldId="295"/>
            <ac:spMk id="83" creationId="{78967BEA-EA6A-4FF1-94E2-B010B61A36A9}"/>
          </ac:spMkLst>
        </pc:spChg>
        <pc:grpChg chg="add del mod">
          <ac:chgData name="Mohammadhossein Amini" userId="bbe7c75d-125e-409e-b354-827c0eb9545a" providerId="ADAL" clId="{54971003-7AFC-4C78-92A0-8222E89A7810}" dt="2018-10-09T20:50:03.613" v="2127" actId="478"/>
          <ac:grpSpMkLst>
            <pc:docMk/>
            <pc:sldMk cId="1864641410" sldId="295"/>
            <ac:grpSpMk id="4" creationId="{EE68BB7E-E2C5-42FC-8D37-72F31A7CD11D}"/>
          </ac:grpSpMkLst>
        </pc:grpChg>
        <pc:graphicFrameChg chg="add del">
          <ac:chgData name="Mohammadhossein Amini" userId="bbe7c75d-125e-409e-b354-827c0eb9545a" providerId="ADAL" clId="{54971003-7AFC-4C78-92A0-8222E89A7810}" dt="2018-10-09T20:20:41.937" v="1884" actId="26606"/>
          <ac:graphicFrameMkLst>
            <pc:docMk/>
            <pc:sldMk cId="1864641410" sldId="295"/>
            <ac:graphicFrameMk id="5" creationId="{A1262CBA-CA42-49E1-92E5-E8E6EA5586F9}"/>
          </ac:graphicFrameMkLst>
        </pc:graphicFrameChg>
        <pc:graphicFrameChg chg="add del mod modGraphic">
          <ac:chgData name="Mohammadhossein Amini" userId="bbe7c75d-125e-409e-b354-827c0eb9545a" providerId="ADAL" clId="{54971003-7AFC-4C78-92A0-8222E89A7810}" dt="2018-10-09T20:49:37.065" v="2120" actId="18245"/>
          <ac:graphicFrameMkLst>
            <pc:docMk/>
            <pc:sldMk cId="1864641410" sldId="295"/>
            <ac:graphicFrameMk id="8" creationId="{5D4A6435-3B12-43A8-AAB5-6A8F4F4394F1}"/>
          </ac:graphicFrameMkLst>
        </pc:graphicFrameChg>
        <pc:picChg chg="add del">
          <ac:chgData name="Mohammadhossein Amini" userId="bbe7c75d-125e-409e-b354-827c0eb9545a" providerId="ADAL" clId="{54971003-7AFC-4C78-92A0-8222E89A7810}" dt="2018-10-09T20:20:31.112" v="1882" actId="26606"/>
          <ac:picMkLst>
            <pc:docMk/>
            <pc:sldMk cId="1864641410" sldId="295"/>
            <ac:picMk id="7" creationId="{3300FCB0-844B-4850-9993-B1306B2A2CCC}"/>
          </ac:picMkLst>
        </pc:picChg>
        <pc:picChg chg="add mod">
          <ac:chgData name="Mohammadhossein Amini" userId="bbe7c75d-125e-409e-b354-827c0eb9545a" providerId="ADAL" clId="{54971003-7AFC-4C78-92A0-8222E89A7810}" dt="2018-10-09T20:50:37.929" v="2133" actId="26606"/>
          <ac:picMkLst>
            <pc:docMk/>
            <pc:sldMk cId="1864641410" sldId="295"/>
            <ac:picMk id="4098" creationId="{71B27524-51CB-4197-B07B-05376945DDF5}"/>
          </ac:picMkLst>
        </pc:picChg>
        <pc:cxnChg chg="add del">
          <ac:chgData name="Mohammadhossein Amini" userId="bbe7c75d-125e-409e-b354-827c0eb9545a" providerId="ADAL" clId="{54971003-7AFC-4C78-92A0-8222E89A7810}" dt="2018-10-09T20:20:31.112" v="1882" actId="26606"/>
          <ac:cxnSpMkLst>
            <pc:docMk/>
            <pc:sldMk cId="1864641410" sldId="295"/>
            <ac:cxnSpMk id="12" creationId="{6987BDFB-DE64-4B56-B44F-45FAE19FA94E}"/>
          </ac:cxnSpMkLst>
        </pc:cxnChg>
        <pc:cxnChg chg="add del">
          <ac:chgData name="Mohammadhossein Amini" userId="bbe7c75d-125e-409e-b354-827c0eb9545a" providerId="ADAL" clId="{54971003-7AFC-4C78-92A0-8222E89A7810}" dt="2018-10-09T20:37:44.441" v="2053" actId="26606"/>
          <ac:cxnSpMkLst>
            <pc:docMk/>
            <pc:sldMk cId="1864641410" sldId="295"/>
            <ac:cxnSpMk id="18" creationId="{2752F38C-F560-47AA-90AD-209F39C04150}"/>
          </ac:cxnSpMkLst>
        </pc:cxnChg>
        <pc:cxnChg chg="add del">
          <ac:chgData name="Mohammadhossein Amini" userId="bbe7c75d-125e-409e-b354-827c0eb9545a" providerId="ADAL" clId="{54971003-7AFC-4C78-92A0-8222E89A7810}" dt="2018-10-09T20:37:50.945" v="2057" actId="26606"/>
          <ac:cxnSpMkLst>
            <pc:docMk/>
            <pc:sldMk cId="1864641410" sldId="295"/>
            <ac:cxnSpMk id="22" creationId="{2752F38C-F560-47AA-90AD-209F39C04150}"/>
          </ac:cxnSpMkLst>
        </pc:cxnChg>
        <pc:cxnChg chg="add">
          <ac:chgData name="Mohammadhossein Amini" userId="bbe7c75d-125e-409e-b354-827c0eb9545a" providerId="ADAL" clId="{54971003-7AFC-4C78-92A0-8222E89A7810}" dt="2018-10-09T20:50:37.929" v="2133" actId="26606"/>
          <ac:cxnSpMkLst>
            <pc:docMk/>
            <pc:sldMk cId="1864641410" sldId="295"/>
            <ac:cxnSpMk id="75" creationId="{43074C91-9045-414B-B5F9-567DAE3EED25}"/>
          </ac:cxnSpMkLst>
        </pc:cxnChg>
        <pc:cxnChg chg="add">
          <ac:chgData name="Mohammadhossein Amini" userId="bbe7c75d-125e-409e-b354-827c0eb9545a" providerId="ADAL" clId="{54971003-7AFC-4C78-92A0-8222E89A7810}" dt="2018-10-09T20:50:37.929" v="2133" actId="26606"/>
          <ac:cxnSpMkLst>
            <pc:docMk/>
            <pc:sldMk cId="1864641410" sldId="295"/>
            <ac:cxnSpMk id="79" creationId="{BA22713B-ABB6-4391-97F9-0449A2B9B664}"/>
          </ac:cxnSpMkLst>
        </pc:cxnChg>
      </pc:sldChg>
      <pc:sldChg chg="addSp modSp add mod setBg">
        <pc:chgData name="Mohammadhossein Amini" userId="bbe7c75d-125e-409e-b354-827c0eb9545a" providerId="ADAL" clId="{54971003-7AFC-4C78-92A0-8222E89A7810}" dt="2018-10-09T20:51:26.812" v="2139" actId="26606"/>
        <pc:sldMkLst>
          <pc:docMk/>
          <pc:sldMk cId="2766725799" sldId="296"/>
        </pc:sldMkLst>
        <pc:spChg chg="mod">
          <ac:chgData name="Mohammadhossein Amini" userId="bbe7c75d-125e-409e-b354-827c0eb9545a" providerId="ADAL" clId="{54971003-7AFC-4C78-92A0-8222E89A7810}" dt="2018-10-09T20:51:26.812" v="2139" actId="26606"/>
          <ac:spMkLst>
            <pc:docMk/>
            <pc:sldMk cId="2766725799" sldId="296"/>
            <ac:spMk id="2" creationId="{8F3A8D88-5165-4BFA-81EB-56ED6DDBA46D}"/>
          </ac:spMkLst>
        </pc:spChg>
        <pc:spChg chg="mod ord">
          <ac:chgData name="Mohammadhossein Amini" userId="bbe7c75d-125e-409e-b354-827c0eb9545a" providerId="ADAL" clId="{54971003-7AFC-4C78-92A0-8222E89A7810}" dt="2018-10-09T20:51:26.812" v="2139" actId="26606"/>
          <ac:spMkLst>
            <pc:docMk/>
            <pc:sldMk cId="2766725799" sldId="296"/>
            <ac:spMk id="3" creationId="{F742D339-461A-4B17-92AB-C212A9275D70}"/>
          </ac:spMkLst>
        </pc:spChg>
        <pc:spChg chg="add">
          <ac:chgData name="Mohammadhossein Amini" userId="bbe7c75d-125e-409e-b354-827c0eb9545a" providerId="ADAL" clId="{54971003-7AFC-4C78-92A0-8222E89A7810}" dt="2018-10-09T20:51:26.812" v="2139" actId="26606"/>
          <ac:spMkLst>
            <pc:docMk/>
            <pc:sldMk cId="2766725799" sldId="296"/>
            <ac:spMk id="9" creationId="{08CB54FC-0B2A-4107-9A70-958B90B76585}"/>
          </ac:spMkLst>
        </pc:spChg>
        <pc:spChg chg="add">
          <ac:chgData name="Mohammadhossein Amini" userId="bbe7c75d-125e-409e-b354-827c0eb9545a" providerId="ADAL" clId="{54971003-7AFC-4C78-92A0-8222E89A7810}" dt="2018-10-09T20:51:26.812" v="2139" actId="26606"/>
          <ac:spMkLst>
            <pc:docMk/>
            <pc:sldMk cId="2766725799" sldId="296"/>
            <ac:spMk id="13" creationId="{6587DBF8-5C50-4034-8B79-FE54A01A8E15}"/>
          </ac:spMkLst>
        </pc:spChg>
        <pc:spChg chg="add">
          <ac:chgData name="Mohammadhossein Amini" userId="bbe7c75d-125e-409e-b354-827c0eb9545a" providerId="ADAL" clId="{54971003-7AFC-4C78-92A0-8222E89A7810}" dt="2018-10-09T20:51:26.812" v="2139" actId="26606"/>
          <ac:spMkLst>
            <pc:docMk/>
            <pc:sldMk cId="2766725799" sldId="296"/>
            <ac:spMk id="15" creationId="{14720853-E885-4BE5-BFE2-24004CEF6952}"/>
          </ac:spMkLst>
        </pc:spChg>
        <pc:picChg chg="add mod">
          <ac:chgData name="Mohammadhossein Amini" userId="bbe7c75d-125e-409e-b354-827c0eb9545a" providerId="ADAL" clId="{54971003-7AFC-4C78-92A0-8222E89A7810}" dt="2018-10-09T20:51:26.812" v="2139" actId="26606"/>
          <ac:picMkLst>
            <pc:docMk/>
            <pc:sldMk cId="2766725799" sldId="296"/>
            <ac:picMk id="4" creationId="{3A8857E5-34B5-412A-AAD9-D14755645723}"/>
          </ac:picMkLst>
        </pc:picChg>
        <pc:cxnChg chg="add">
          <ac:chgData name="Mohammadhossein Amini" userId="bbe7c75d-125e-409e-b354-827c0eb9545a" providerId="ADAL" clId="{54971003-7AFC-4C78-92A0-8222E89A7810}" dt="2018-10-09T20:51:26.812" v="2139" actId="26606"/>
          <ac:cxnSpMkLst>
            <pc:docMk/>
            <pc:sldMk cId="2766725799" sldId="296"/>
            <ac:cxnSpMk id="11" creationId="{7855A9B5-1710-4B19-B0F1-CDFDD4ED5B7E}"/>
          </ac:cxnSpMkLst>
        </pc:cxnChg>
      </pc:sldChg>
      <pc:sldChg chg="addSp delSp modSp add mod setBg modAnim">
        <pc:chgData name="Mohammadhossein Amini" userId="bbe7c75d-125e-409e-b354-827c0eb9545a" providerId="ADAL" clId="{54971003-7AFC-4C78-92A0-8222E89A7810}" dt="2018-10-09T20:52:18.997" v="2157"/>
        <pc:sldMkLst>
          <pc:docMk/>
          <pc:sldMk cId="3099182739" sldId="297"/>
        </pc:sldMkLst>
        <pc:spChg chg="mod">
          <ac:chgData name="Mohammadhossein Amini" userId="bbe7c75d-125e-409e-b354-827c0eb9545a" providerId="ADAL" clId="{54971003-7AFC-4C78-92A0-8222E89A7810}" dt="2018-10-09T20:51:59.424" v="2153" actId="26606"/>
          <ac:spMkLst>
            <pc:docMk/>
            <pc:sldMk cId="3099182739" sldId="297"/>
            <ac:spMk id="2" creationId="{46891ECF-6444-49D9-91DB-0CBFDF40A7A9}"/>
          </ac:spMkLst>
        </pc:spChg>
        <pc:spChg chg="del">
          <ac:chgData name="Mohammadhossein Amini" userId="bbe7c75d-125e-409e-b354-827c0eb9545a" providerId="ADAL" clId="{54971003-7AFC-4C78-92A0-8222E89A7810}" dt="2018-10-08T20:51:14.346" v="306" actId="478"/>
          <ac:spMkLst>
            <pc:docMk/>
            <pc:sldMk cId="3099182739" sldId="297"/>
            <ac:spMk id="3" creationId="{9BC0EAEA-4D89-41EF-AC3A-1D5359630A20}"/>
          </ac:spMkLst>
        </pc:spChg>
        <pc:spChg chg="add del mod">
          <ac:chgData name="Mohammadhossein Amini" userId="bbe7c75d-125e-409e-b354-827c0eb9545a" providerId="ADAL" clId="{54971003-7AFC-4C78-92A0-8222E89A7810}" dt="2018-10-09T20:51:44.444" v="2144"/>
          <ac:spMkLst>
            <pc:docMk/>
            <pc:sldMk cId="3099182739" sldId="297"/>
            <ac:spMk id="6" creationId="{CD3B7FD9-C8D7-4CD1-BE5E-2D33C7D03C41}"/>
          </ac:spMkLst>
        </pc:spChg>
        <pc:spChg chg="add del">
          <ac:chgData name="Mohammadhossein Amini" userId="bbe7c75d-125e-409e-b354-827c0eb9545a" providerId="ADAL" clId="{54971003-7AFC-4C78-92A0-8222E89A7810}" dt="2018-10-09T20:51:50.350" v="2146" actId="26606"/>
          <ac:spMkLst>
            <pc:docMk/>
            <pc:sldMk cId="3099182739" sldId="297"/>
            <ac:spMk id="7" creationId="{D829E218-74FB-4455-98BE-F2C5BA8978BE}"/>
          </ac:spMkLst>
        </pc:spChg>
        <pc:spChg chg="add del">
          <ac:chgData name="Mohammadhossein Amini" userId="bbe7c75d-125e-409e-b354-827c0eb9545a" providerId="ADAL" clId="{54971003-7AFC-4C78-92A0-8222E89A7810}" dt="2018-10-09T20:51:50.350" v="2146" actId="26606"/>
          <ac:spMkLst>
            <pc:docMk/>
            <pc:sldMk cId="3099182739" sldId="297"/>
            <ac:spMk id="8" creationId="{7E8D75FD-D4F9-4D11-B70D-82EFCB4CFA5B}"/>
          </ac:spMkLst>
        </pc:spChg>
        <pc:spChg chg="add del">
          <ac:chgData name="Mohammadhossein Amini" userId="bbe7c75d-125e-409e-b354-827c0eb9545a" providerId="ADAL" clId="{54971003-7AFC-4C78-92A0-8222E89A7810}" dt="2018-10-09T20:51:42.570" v="2142" actId="26606"/>
          <ac:spMkLst>
            <pc:docMk/>
            <pc:sldMk cId="3099182739" sldId="297"/>
            <ac:spMk id="10" creationId="{F240A2FC-E2C3-458D-96B4-5DF9028D93A5}"/>
          </ac:spMkLst>
        </pc:spChg>
        <pc:spChg chg="add del">
          <ac:chgData name="Mohammadhossein Amini" userId="bbe7c75d-125e-409e-b354-827c0eb9545a" providerId="ADAL" clId="{54971003-7AFC-4C78-92A0-8222E89A7810}" dt="2018-10-09T20:51:50.350" v="2146" actId="26606"/>
          <ac:spMkLst>
            <pc:docMk/>
            <pc:sldMk cId="3099182739" sldId="297"/>
            <ac:spMk id="11" creationId="{E75F8FC7-2268-462F-AFF6-A4A975C3444E}"/>
          </ac:spMkLst>
        </pc:spChg>
        <pc:spChg chg="add del">
          <ac:chgData name="Mohammadhossein Amini" userId="bbe7c75d-125e-409e-b354-827c0eb9545a" providerId="ADAL" clId="{54971003-7AFC-4C78-92A0-8222E89A7810}" dt="2018-10-09T20:51:42.570" v="2142" actId="26606"/>
          <ac:spMkLst>
            <pc:docMk/>
            <pc:sldMk cId="3099182739" sldId="297"/>
            <ac:spMk id="12" creationId="{5F097929-F3D6-4D1F-8AFC-CF348171A9E1}"/>
          </ac:spMkLst>
        </pc:spChg>
        <pc:spChg chg="add del">
          <ac:chgData name="Mohammadhossein Amini" userId="bbe7c75d-125e-409e-b354-827c0eb9545a" providerId="ADAL" clId="{54971003-7AFC-4C78-92A0-8222E89A7810}" dt="2018-10-09T20:51:50.350" v="2146" actId="26606"/>
          <ac:spMkLst>
            <pc:docMk/>
            <pc:sldMk cId="3099182739" sldId="297"/>
            <ac:spMk id="15" creationId="{9D1C364C-8702-4ED9-9D23-41CDB2982B4E}"/>
          </ac:spMkLst>
        </pc:spChg>
        <pc:spChg chg="add del">
          <ac:chgData name="Mohammadhossein Amini" userId="bbe7c75d-125e-409e-b354-827c0eb9545a" providerId="ADAL" clId="{54971003-7AFC-4C78-92A0-8222E89A7810}" dt="2018-10-09T20:51:42.570" v="2142" actId="26606"/>
          <ac:spMkLst>
            <pc:docMk/>
            <pc:sldMk cId="3099182739" sldId="297"/>
            <ac:spMk id="16" creationId="{33428ACC-71EC-4171-9527-10983BA6B41D}"/>
          </ac:spMkLst>
        </pc:spChg>
        <pc:spChg chg="add del">
          <ac:chgData name="Mohammadhossein Amini" userId="bbe7c75d-125e-409e-b354-827c0eb9545a" providerId="ADAL" clId="{54971003-7AFC-4C78-92A0-8222E89A7810}" dt="2018-10-09T20:51:50.350" v="2146" actId="26606"/>
          <ac:spMkLst>
            <pc:docMk/>
            <pc:sldMk cId="3099182739" sldId="297"/>
            <ac:spMk id="17" creationId="{7EE051E9-6C07-4FBB-B4F7-EDF8DDEAA6DA}"/>
          </ac:spMkLst>
        </pc:spChg>
        <pc:spChg chg="add del">
          <ac:chgData name="Mohammadhossein Amini" userId="bbe7c75d-125e-409e-b354-827c0eb9545a" providerId="ADAL" clId="{54971003-7AFC-4C78-92A0-8222E89A7810}" dt="2018-10-09T20:51:51.674" v="2148" actId="26606"/>
          <ac:spMkLst>
            <pc:docMk/>
            <pc:sldMk cId="3099182739" sldId="297"/>
            <ac:spMk id="19" creationId="{D829E218-74FB-4455-98BE-F2C5BA8978BE}"/>
          </ac:spMkLst>
        </pc:spChg>
        <pc:spChg chg="add del">
          <ac:chgData name="Mohammadhossein Amini" userId="bbe7c75d-125e-409e-b354-827c0eb9545a" providerId="ADAL" clId="{54971003-7AFC-4C78-92A0-8222E89A7810}" dt="2018-10-09T20:51:42.570" v="2142" actId="26606"/>
          <ac:spMkLst>
            <pc:docMk/>
            <pc:sldMk cId="3099182739" sldId="297"/>
            <ac:spMk id="20" creationId="{2B9BBBC4-97A3-47D2-BFFE-A68530CDB9DC}"/>
          </ac:spMkLst>
        </pc:spChg>
        <pc:spChg chg="add del">
          <ac:chgData name="Mohammadhossein Amini" userId="bbe7c75d-125e-409e-b354-827c0eb9545a" providerId="ADAL" clId="{54971003-7AFC-4C78-92A0-8222E89A7810}" dt="2018-10-09T20:51:51.674" v="2148" actId="26606"/>
          <ac:spMkLst>
            <pc:docMk/>
            <pc:sldMk cId="3099182739" sldId="297"/>
            <ac:spMk id="21" creationId="{7E8D75FD-D4F9-4D11-B70D-82EFCB4CFA5B}"/>
          </ac:spMkLst>
        </pc:spChg>
        <pc:spChg chg="add del">
          <ac:chgData name="Mohammadhossein Amini" userId="bbe7c75d-125e-409e-b354-827c0eb9545a" providerId="ADAL" clId="{54971003-7AFC-4C78-92A0-8222E89A7810}" dt="2018-10-09T20:51:42.570" v="2142" actId="26606"/>
          <ac:spMkLst>
            <pc:docMk/>
            <pc:sldMk cId="3099182739" sldId="297"/>
            <ac:spMk id="22" creationId="{78967BEA-EA6A-4FF1-94E2-B010B61A36A9}"/>
          </ac:spMkLst>
        </pc:spChg>
        <pc:spChg chg="add del">
          <ac:chgData name="Mohammadhossein Amini" userId="bbe7c75d-125e-409e-b354-827c0eb9545a" providerId="ADAL" clId="{54971003-7AFC-4C78-92A0-8222E89A7810}" dt="2018-10-09T20:51:51.674" v="2148" actId="26606"/>
          <ac:spMkLst>
            <pc:docMk/>
            <pc:sldMk cId="3099182739" sldId="297"/>
            <ac:spMk id="24" creationId="{548B4202-DCD5-4F8C-B481-743A989A9DFF}"/>
          </ac:spMkLst>
        </pc:spChg>
        <pc:spChg chg="add del">
          <ac:chgData name="Mohammadhossein Amini" userId="bbe7c75d-125e-409e-b354-827c0eb9545a" providerId="ADAL" clId="{54971003-7AFC-4C78-92A0-8222E89A7810}" dt="2018-10-09T20:51:51.674" v="2148" actId="26606"/>
          <ac:spMkLst>
            <pc:docMk/>
            <pc:sldMk cId="3099182739" sldId="297"/>
            <ac:spMk id="26" creationId="{7CFB8C0F-4E01-4C10-A861-0C16EB92D23E}"/>
          </ac:spMkLst>
        </pc:spChg>
        <pc:spChg chg="add del">
          <ac:chgData name="Mohammadhossein Amini" userId="bbe7c75d-125e-409e-b354-827c0eb9545a" providerId="ADAL" clId="{54971003-7AFC-4C78-92A0-8222E89A7810}" dt="2018-10-09T20:51:51.674" v="2148" actId="26606"/>
          <ac:spMkLst>
            <pc:docMk/>
            <pc:sldMk cId="3099182739" sldId="297"/>
            <ac:spMk id="27" creationId="{8EE702CF-91CE-4661-ACBF-3C8160D1B433}"/>
          </ac:spMkLst>
        </pc:spChg>
        <pc:spChg chg="add del">
          <ac:chgData name="Mohammadhossein Amini" userId="bbe7c75d-125e-409e-b354-827c0eb9545a" providerId="ADAL" clId="{54971003-7AFC-4C78-92A0-8222E89A7810}" dt="2018-10-09T20:51:53.433" v="2150" actId="26606"/>
          <ac:spMkLst>
            <pc:docMk/>
            <pc:sldMk cId="3099182739" sldId="297"/>
            <ac:spMk id="29" creationId="{F240A2FC-E2C3-458D-96B4-5DF9028D93A5}"/>
          </ac:spMkLst>
        </pc:spChg>
        <pc:spChg chg="add del">
          <ac:chgData name="Mohammadhossein Amini" userId="bbe7c75d-125e-409e-b354-827c0eb9545a" providerId="ADAL" clId="{54971003-7AFC-4C78-92A0-8222E89A7810}" dt="2018-10-09T20:51:53.433" v="2150" actId="26606"/>
          <ac:spMkLst>
            <pc:docMk/>
            <pc:sldMk cId="3099182739" sldId="297"/>
            <ac:spMk id="30" creationId="{5F097929-F3D6-4D1F-8AFC-CF348171A9E1}"/>
          </ac:spMkLst>
        </pc:spChg>
        <pc:spChg chg="add del">
          <ac:chgData name="Mohammadhossein Amini" userId="bbe7c75d-125e-409e-b354-827c0eb9545a" providerId="ADAL" clId="{54971003-7AFC-4C78-92A0-8222E89A7810}" dt="2018-10-09T20:51:53.433" v="2150" actId="26606"/>
          <ac:spMkLst>
            <pc:docMk/>
            <pc:sldMk cId="3099182739" sldId="297"/>
            <ac:spMk id="32" creationId="{34461041-8413-4023-ABA7-9E499B0AD995}"/>
          </ac:spMkLst>
        </pc:spChg>
        <pc:spChg chg="add del">
          <ac:chgData name="Mohammadhossein Amini" userId="bbe7c75d-125e-409e-b354-827c0eb9545a" providerId="ADAL" clId="{54971003-7AFC-4C78-92A0-8222E89A7810}" dt="2018-10-09T20:51:53.433" v="2150" actId="26606"/>
          <ac:spMkLst>
            <pc:docMk/>
            <pc:sldMk cId="3099182739" sldId="297"/>
            <ac:spMk id="34" creationId="{D841E764-4629-49E0-994A-6F92FEFB9B5D}"/>
          </ac:spMkLst>
        </pc:spChg>
        <pc:spChg chg="add del">
          <ac:chgData name="Mohammadhossein Amini" userId="bbe7c75d-125e-409e-b354-827c0eb9545a" providerId="ADAL" clId="{54971003-7AFC-4C78-92A0-8222E89A7810}" dt="2018-10-09T20:51:53.433" v="2150" actId="26606"/>
          <ac:spMkLst>
            <pc:docMk/>
            <pc:sldMk cId="3099182739" sldId="297"/>
            <ac:spMk id="35" creationId="{95635077-9890-4CC8-9792-28743EBFE01D}"/>
          </ac:spMkLst>
        </pc:spChg>
        <pc:spChg chg="add del">
          <ac:chgData name="Mohammadhossein Amini" userId="bbe7c75d-125e-409e-b354-827c0eb9545a" providerId="ADAL" clId="{54971003-7AFC-4C78-92A0-8222E89A7810}" dt="2018-10-09T20:51:59.412" v="2152" actId="26606"/>
          <ac:spMkLst>
            <pc:docMk/>
            <pc:sldMk cId="3099182739" sldId="297"/>
            <ac:spMk id="37" creationId="{F240A2FC-E2C3-458D-96B4-5DF9028D93A5}"/>
          </ac:spMkLst>
        </pc:spChg>
        <pc:spChg chg="add del">
          <ac:chgData name="Mohammadhossein Amini" userId="bbe7c75d-125e-409e-b354-827c0eb9545a" providerId="ADAL" clId="{54971003-7AFC-4C78-92A0-8222E89A7810}" dt="2018-10-09T20:51:59.412" v="2152" actId="26606"/>
          <ac:spMkLst>
            <pc:docMk/>
            <pc:sldMk cId="3099182739" sldId="297"/>
            <ac:spMk id="38" creationId="{5F097929-F3D6-4D1F-8AFC-CF348171A9E1}"/>
          </ac:spMkLst>
        </pc:spChg>
        <pc:spChg chg="add del">
          <ac:chgData name="Mohammadhossein Amini" userId="bbe7c75d-125e-409e-b354-827c0eb9545a" providerId="ADAL" clId="{54971003-7AFC-4C78-92A0-8222E89A7810}" dt="2018-10-09T20:51:59.412" v="2152" actId="26606"/>
          <ac:spMkLst>
            <pc:docMk/>
            <pc:sldMk cId="3099182739" sldId="297"/>
            <ac:spMk id="40" creationId="{184CF176-5285-4F57-A3FF-F97742FC4D3D}"/>
          </ac:spMkLst>
        </pc:spChg>
        <pc:spChg chg="add del">
          <ac:chgData name="Mohammadhossein Amini" userId="bbe7c75d-125e-409e-b354-827c0eb9545a" providerId="ADAL" clId="{54971003-7AFC-4C78-92A0-8222E89A7810}" dt="2018-10-09T20:51:59.412" v="2152" actId="26606"/>
          <ac:spMkLst>
            <pc:docMk/>
            <pc:sldMk cId="3099182739" sldId="297"/>
            <ac:spMk id="42" creationId="{F936838B-2942-49A4-8369-F371A942284B}"/>
          </ac:spMkLst>
        </pc:spChg>
        <pc:spChg chg="add del">
          <ac:chgData name="Mohammadhossein Amini" userId="bbe7c75d-125e-409e-b354-827c0eb9545a" providerId="ADAL" clId="{54971003-7AFC-4C78-92A0-8222E89A7810}" dt="2018-10-09T20:51:59.412" v="2152" actId="26606"/>
          <ac:spMkLst>
            <pc:docMk/>
            <pc:sldMk cId="3099182739" sldId="297"/>
            <ac:spMk id="43" creationId="{459448C7-491D-4920-A6AA-C30F167D0980}"/>
          </ac:spMkLst>
        </pc:spChg>
        <pc:spChg chg="add">
          <ac:chgData name="Mohammadhossein Amini" userId="bbe7c75d-125e-409e-b354-827c0eb9545a" providerId="ADAL" clId="{54971003-7AFC-4C78-92A0-8222E89A7810}" dt="2018-10-09T20:51:59.424" v="2153" actId="26606"/>
          <ac:spMkLst>
            <pc:docMk/>
            <pc:sldMk cId="3099182739" sldId="297"/>
            <ac:spMk id="45" creationId="{F240A2FC-E2C3-458D-96B4-5DF9028D93A5}"/>
          </ac:spMkLst>
        </pc:spChg>
        <pc:spChg chg="add">
          <ac:chgData name="Mohammadhossein Amini" userId="bbe7c75d-125e-409e-b354-827c0eb9545a" providerId="ADAL" clId="{54971003-7AFC-4C78-92A0-8222E89A7810}" dt="2018-10-09T20:51:59.424" v="2153" actId="26606"/>
          <ac:spMkLst>
            <pc:docMk/>
            <pc:sldMk cId="3099182739" sldId="297"/>
            <ac:spMk id="46" creationId="{5F097929-F3D6-4D1F-8AFC-CF348171A9E1}"/>
          </ac:spMkLst>
        </pc:spChg>
        <pc:spChg chg="add">
          <ac:chgData name="Mohammadhossein Amini" userId="bbe7c75d-125e-409e-b354-827c0eb9545a" providerId="ADAL" clId="{54971003-7AFC-4C78-92A0-8222E89A7810}" dt="2018-10-09T20:51:59.424" v="2153" actId="26606"/>
          <ac:spMkLst>
            <pc:docMk/>
            <pc:sldMk cId="3099182739" sldId="297"/>
            <ac:spMk id="48" creationId="{33428ACC-71EC-4171-9527-10983BA6B41D}"/>
          </ac:spMkLst>
        </pc:spChg>
        <pc:spChg chg="add">
          <ac:chgData name="Mohammadhossein Amini" userId="bbe7c75d-125e-409e-b354-827c0eb9545a" providerId="ADAL" clId="{54971003-7AFC-4C78-92A0-8222E89A7810}" dt="2018-10-09T20:51:59.424" v="2153" actId="26606"/>
          <ac:spMkLst>
            <pc:docMk/>
            <pc:sldMk cId="3099182739" sldId="297"/>
            <ac:spMk id="50" creationId="{2B9BBBC4-97A3-47D2-BFFE-A68530CDB9DC}"/>
          </ac:spMkLst>
        </pc:spChg>
        <pc:spChg chg="add">
          <ac:chgData name="Mohammadhossein Amini" userId="bbe7c75d-125e-409e-b354-827c0eb9545a" providerId="ADAL" clId="{54971003-7AFC-4C78-92A0-8222E89A7810}" dt="2018-10-09T20:51:59.424" v="2153" actId="26606"/>
          <ac:spMkLst>
            <pc:docMk/>
            <pc:sldMk cId="3099182739" sldId="297"/>
            <ac:spMk id="51" creationId="{78967BEA-EA6A-4FF1-94E2-B010B61A36A9}"/>
          </ac:spMkLst>
        </pc:spChg>
        <pc:spChg chg="add mod">
          <ac:chgData name="Mohammadhossein Amini" userId="bbe7c75d-125e-409e-b354-827c0eb9545a" providerId="ADAL" clId="{54971003-7AFC-4C78-92A0-8222E89A7810}" dt="2018-10-09T20:52:05.696" v="2155" actId="1076"/>
          <ac:spMkLst>
            <pc:docMk/>
            <pc:sldMk cId="3099182739" sldId="297"/>
            <ac:spMk id="52" creationId="{23EA1AC4-F65A-48A8-9C0F-94A7B558A5DC}"/>
          </ac:spMkLst>
        </pc:spChg>
        <pc:picChg chg="add del mod">
          <ac:chgData name="Mohammadhossein Amini" userId="bbe7c75d-125e-409e-b354-827c0eb9545a" providerId="ADAL" clId="{54971003-7AFC-4C78-92A0-8222E89A7810}" dt="2018-10-08T19:54:01.394" v="221" actId="478"/>
          <ac:picMkLst>
            <pc:docMk/>
            <pc:sldMk cId="3099182739" sldId="297"/>
            <ac:picMk id="4" creationId="{D7405986-4366-4F2E-8046-7823383AD259}"/>
          </ac:picMkLst>
        </pc:picChg>
        <pc:picChg chg="add mod">
          <ac:chgData name="Mohammadhossein Amini" userId="bbe7c75d-125e-409e-b354-827c0eb9545a" providerId="ADAL" clId="{54971003-7AFC-4C78-92A0-8222E89A7810}" dt="2018-10-09T20:51:59.424" v="2153" actId="26606"/>
          <ac:picMkLst>
            <pc:docMk/>
            <pc:sldMk cId="3099182739" sldId="297"/>
            <ac:picMk id="5" creationId="{956ADC75-25BA-48F4-A373-B9098E2B382F}"/>
          </ac:picMkLst>
        </pc:picChg>
        <pc:cxnChg chg="add del">
          <ac:chgData name="Mohammadhossein Amini" userId="bbe7c75d-125e-409e-b354-827c0eb9545a" providerId="ADAL" clId="{54971003-7AFC-4C78-92A0-8222E89A7810}" dt="2018-10-09T20:51:50.350" v="2146" actId="26606"/>
          <ac:cxnSpMkLst>
            <pc:docMk/>
            <pc:sldMk cId="3099182739" sldId="297"/>
            <ac:cxnSpMk id="9" creationId="{1F5DC8C3-BA5F-4EED-BB9A-A14272BD82A1}"/>
          </ac:cxnSpMkLst>
        </pc:cxnChg>
        <pc:cxnChg chg="add del">
          <ac:chgData name="Mohammadhossein Amini" userId="bbe7c75d-125e-409e-b354-827c0eb9545a" providerId="ADAL" clId="{54971003-7AFC-4C78-92A0-8222E89A7810}" dt="2018-10-09T20:51:50.350" v="2146" actId="26606"/>
          <ac:cxnSpMkLst>
            <pc:docMk/>
            <pc:sldMk cId="3099182739" sldId="297"/>
            <ac:cxnSpMk id="13" creationId="{BEF45B32-FB97-49CC-B778-CA7CF87BEF7A}"/>
          </ac:cxnSpMkLst>
        </pc:cxnChg>
        <pc:cxnChg chg="add del">
          <ac:chgData name="Mohammadhossein Amini" userId="bbe7c75d-125e-409e-b354-827c0eb9545a" providerId="ADAL" clId="{54971003-7AFC-4C78-92A0-8222E89A7810}" dt="2018-10-09T20:51:42.570" v="2142" actId="26606"/>
          <ac:cxnSpMkLst>
            <pc:docMk/>
            <pc:sldMk cId="3099182739" sldId="297"/>
            <ac:cxnSpMk id="14" creationId="{43074C91-9045-414B-B5F9-567DAE3EED25}"/>
          </ac:cxnSpMkLst>
        </pc:cxnChg>
        <pc:cxnChg chg="add del">
          <ac:chgData name="Mohammadhossein Amini" userId="bbe7c75d-125e-409e-b354-827c0eb9545a" providerId="ADAL" clId="{54971003-7AFC-4C78-92A0-8222E89A7810}" dt="2018-10-09T20:51:42.570" v="2142" actId="26606"/>
          <ac:cxnSpMkLst>
            <pc:docMk/>
            <pc:sldMk cId="3099182739" sldId="297"/>
            <ac:cxnSpMk id="18" creationId="{BA22713B-ABB6-4391-97F9-0449A2B9B664}"/>
          </ac:cxnSpMkLst>
        </pc:cxnChg>
        <pc:cxnChg chg="add del">
          <ac:chgData name="Mohammadhossein Amini" userId="bbe7c75d-125e-409e-b354-827c0eb9545a" providerId="ADAL" clId="{54971003-7AFC-4C78-92A0-8222E89A7810}" dt="2018-10-09T20:51:51.674" v="2148" actId="26606"/>
          <ac:cxnSpMkLst>
            <pc:docMk/>
            <pc:sldMk cId="3099182739" sldId="297"/>
            <ac:cxnSpMk id="23" creationId="{1F5DC8C3-BA5F-4EED-BB9A-A14272BD82A1}"/>
          </ac:cxnSpMkLst>
        </pc:cxnChg>
        <pc:cxnChg chg="add del">
          <ac:chgData name="Mohammadhossein Amini" userId="bbe7c75d-125e-409e-b354-827c0eb9545a" providerId="ADAL" clId="{54971003-7AFC-4C78-92A0-8222E89A7810}" dt="2018-10-09T20:51:51.674" v="2148" actId="26606"/>
          <ac:cxnSpMkLst>
            <pc:docMk/>
            <pc:sldMk cId="3099182739" sldId="297"/>
            <ac:cxnSpMk id="25" creationId="{F7F57F6B-E621-4E40-A34D-2FE12902AA20}"/>
          </ac:cxnSpMkLst>
        </pc:cxnChg>
        <pc:cxnChg chg="add del">
          <ac:chgData name="Mohammadhossein Amini" userId="bbe7c75d-125e-409e-b354-827c0eb9545a" providerId="ADAL" clId="{54971003-7AFC-4C78-92A0-8222E89A7810}" dt="2018-10-09T20:51:53.433" v="2150" actId="26606"/>
          <ac:cxnSpMkLst>
            <pc:docMk/>
            <pc:sldMk cId="3099182739" sldId="297"/>
            <ac:cxnSpMk id="31" creationId="{43074C91-9045-414B-B5F9-567DAE3EED25}"/>
          </ac:cxnSpMkLst>
        </pc:cxnChg>
        <pc:cxnChg chg="add del">
          <ac:chgData name="Mohammadhossein Amini" userId="bbe7c75d-125e-409e-b354-827c0eb9545a" providerId="ADAL" clId="{54971003-7AFC-4C78-92A0-8222E89A7810}" dt="2018-10-09T20:51:53.433" v="2150" actId="26606"/>
          <ac:cxnSpMkLst>
            <pc:docMk/>
            <pc:sldMk cId="3099182739" sldId="297"/>
            <ac:cxnSpMk id="33" creationId="{F05BCF04-4702-43D0-BE8F-DBF6C2F65131}"/>
          </ac:cxnSpMkLst>
        </pc:cxnChg>
        <pc:cxnChg chg="add del">
          <ac:chgData name="Mohammadhossein Amini" userId="bbe7c75d-125e-409e-b354-827c0eb9545a" providerId="ADAL" clId="{54971003-7AFC-4C78-92A0-8222E89A7810}" dt="2018-10-09T20:51:59.412" v="2152" actId="26606"/>
          <ac:cxnSpMkLst>
            <pc:docMk/>
            <pc:sldMk cId="3099182739" sldId="297"/>
            <ac:cxnSpMk id="39" creationId="{43074C91-9045-414B-B5F9-567DAE3EED25}"/>
          </ac:cxnSpMkLst>
        </pc:cxnChg>
        <pc:cxnChg chg="add del">
          <ac:chgData name="Mohammadhossein Amini" userId="bbe7c75d-125e-409e-b354-827c0eb9545a" providerId="ADAL" clId="{54971003-7AFC-4C78-92A0-8222E89A7810}" dt="2018-10-09T20:51:59.412" v="2152" actId="26606"/>
          <ac:cxnSpMkLst>
            <pc:docMk/>
            <pc:sldMk cId="3099182739" sldId="297"/>
            <ac:cxnSpMk id="41" creationId="{FCE0A9EA-62FA-4F43-BEF6-7BBBB3F90F25}"/>
          </ac:cxnSpMkLst>
        </pc:cxnChg>
        <pc:cxnChg chg="add">
          <ac:chgData name="Mohammadhossein Amini" userId="bbe7c75d-125e-409e-b354-827c0eb9545a" providerId="ADAL" clId="{54971003-7AFC-4C78-92A0-8222E89A7810}" dt="2018-10-09T20:51:59.424" v="2153" actId="26606"/>
          <ac:cxnSpMkLst>
            <pc:docMk/>
            <pc:sldMk cId="3099182739" sldId="297"/>
            <ac:cxnSpMk id="47" creationId="{43074C91-9045-414B-B5F9-567DAE3EED25}"/>
          </ac:cxnSpMkLst>
        </pc:cxnChg>
        <pc:cxnChg chg="add">
          <ac:chgData name="Mohammadhossein Amini" userId="bbe7c75d-125e-409e-b354-827c0eb9545a" providerId="ADAL" clId="{54971003-7AFC-4C78-92A0-8222E89A7810}" dt="2018-10-09T20:51:59.424" v="2153" actId="26606"/>
          <ac:cxnSpMkLst>
            <pc:docMk/>
            <pc:sldMk cId="3099182739" sldId="297"/>
            <ac:cxnSpMk id="49" creationId="{BA22713B-ABB6-4391-97F9-0449A2B9B664}"/>
          </ac:cxnSpMkLst>
        </pc:cxnChg>
      </pc:sldChg>
      <pc:sldChg chg="addSp delSp modSp add">
        <pc:chgData name="Mohammadhossein Amini" userId="bbe7c75d-125e-409e-b354-827c0eb9545a" providerId="ADAL" clId="{54971003-7AFC-4C78-92A0-8222E89A7810}" dt="2018-10-08T20:49:46.457" v="302" actId="20577"/>
        <pc:sldMkLst>
          <pc:docMk/>
          <pc:sldMk cId="903501583" sldId="298"/>
        </pc:sldMkLst>
        <pc:spChg chg="mod">
          <ac:chgData name="Mohammadhossein Amini" userId="bbe7c75d-125e-409e-b354-827c0eb9545a" providerId="ADAL" clId="{54971003-7AFC-4C78-92A0-8222E89A7810}" dt="2018-10-08T20:05:07.190" v="237" actId="20577"/>
          <ac:spMkLst>
            <pc:docMk/>
            <pc:sldMk cId="903501583" sldId="298"/>
            <ac:spMk id="2" creationId="{CB1A966D-D3F7-4805-ABF3-B59CAF999E02}"/>
          </ac:spMkLst>
        </pc:spChg>
        <pc:spChg chg="del">
          <ac:chgData name="Mohammadhossein Amini" userId="bbe7c75d-125e-409e-b354-827c0eb9545a" providerId="ADAL" clId="{54971003-7AFC-4C78-92A0-8222E89A7810}" dt="2018-10-08T20:05:03.705" v="236" actId="20577"/>
          <ac:spMkLst>
            <pc:docMk/>
            <pc:sldMk cId="903501583" sldId="298"/>
            <ac:spMk id="3" creationId="{D785D74D-B5CF-4B1C-9009-7C6F8E318DA4}"/>
          </ac:spMkLst>
        </pc:spChg>
        <pc:spChg chg="add mod">
          <ac:chgData name="Mohammadhossein Amini" userId="bbe7c75d-125e-409e-b354-827c0eb9545a" providerId="ADAL" clId="{54971003-7AFC-4C78-92A0-8222E89A7810}" dt="2018-10-08T20:49:46.457" v="302" actId="20577"/>
          <ac:spMkLst>
            <pc:docMk/>
            <pc:sldMk cId="903501583" sldId="298"/>
            <ac:spMk id="5" creationId="{94E9F8F8-CE09-4DB7-94CA-8C0333AECD08}"/>
          </ac:spMkLst>
        </pc:spChg>
        <pc:picChg chg="add mod">
          <ac:chgData name="Mohammadhossein Amini" userId="bbe7c75d-125e-409e-b354-827c0eb9545a" providerId="ADAL" clId="{54971003-7AFC-4C78-92A0-8222E89A7810}" dt="2018-10-08T20:49:25.174" v="273" actId="1076"/>
          <ac:picMkLst>
            <pc:docMk/>
            <pc:sldMk cId="903501583" sldId="298"/>
            <ac:picMk id="6" creationId="{3DDCFB9F-8447-4CC1-A01E-4DF20598D91D}"/>
          </ac:picMkLst>
        </pc:picChg>
        <pc:picChg chg="add del">
          <ac:chgData name="Mohammadhossein Amini" userId="bbe7c75d-125e-409e-b354-827c0eb9545a" providerId="ADAL" clId="{54971003-7AFC-4C78-92A0-8222E89A7810}" dt="2018-10-08T20:49:18.722" v="271" actId="478"/>
          <ac:picMkLst>
            <pc:docMk/>
            <pc:sldMk cId="903501583" sldId="298"/>
            <ac:picMk id="1026" creationId="{C574D63B-89B4-4FFA-80B6-D5F2A0E8FEF5}"/>
          </ac:picMkLst>
        </pc:picChg>
      </pc:sldChg>
      <pc:sldChg chg="addSp delSp modSp add modAnim">
        <pc:chgData name="Mohammadhossein Amini" userId="bbe7c75d-125e-409e-b354-827c0eb9545a" providerId="ADAL" clId="{54971003-7AFC-4C78-92A0-8222E89A7810}" dt="2018-10-10T14:19:44.901" v="4386" actId="1076"/>
        <pc:sldMkLst>
          <pc:docMk/>
          <pc:sldMk cId="2850162998" sldId="299"/>
        </pc:sldMkLst>
        <pc:spChg chg="mod">
          <ac:chgData name="Mohammadhossein Amini" userId="bbe7c75d-125e-409e-b354-827c0eb9545a" providerId="ADAL" clId="{54971003-7AFC-4C78-92A0-8222E89A7810}" dt="2018-10-08T20:07:26.975" v="239" actId="1076"/>
          <ac:spMkLst>
            <pc:docMk/>
            <pc:sldMk cId="2850162998" sldId="299"/>
            <ac:spMk id="2" creationId="{9D1F9E0F-2A2D-4B88-9FA9-A2871DBB32E2}"/>
          </ac:spMkLst>
        </pc:spChg>
        <pc:spChg chg="del">
          <ac:chgData name="Mohammadhossein Amini" userId="bbe7c75d-125e-409e-b354-827c0eb9545a" providerId="ADAL" clId="{54971003-7AFC-4C78-92A0-8222E89A7810}" dt="2018-10-08T20:07:36.925" v="240" actId="3680"/>
          <ac:spMkLst>
            <pc:docMk/>
            <pc:sldMk cId="2850162998" sldId="299"/>
            <ac:spMk id="3" creationId="{588B942B-0B02-4BC5-BF72-568C6F5D1BAA}"/>
          </ac:spMkLst>
        </pc:spChg>
        <pc:spChg chg="add mod">
          <ac:chgData name="Mohammadhossein Amini" userId="bbe7c75d-125e-409e-b354-827c0eb9545a" providerId="ADAL" clId="{54971003-7AFC-4C78-92A0-8222E89A7810}" dt="2018-10-10T14:19:03.529" v="4363" actId="1076"/>
          <ac:spMkLst>
            <pc:docMk/>
            <pc:sldMk cId="2850162998" sldId="299"/>
            <ac:spMk id="3" creationId="{7DEEEE31-3292-4991-8A50-419C50A69AD2}"/>
          </ac:spMkLst>
        </pc:spChg>
        <pc:spChg chg="add mod">
          <ac:chgData name="Mohammadhossein Amini" userId="bbe7c75d-125e-409e-b354-827c0eb9545a" providerId="ADAL" clId="{54971003-7AFC-4C78-92A0-8222E89A7810}" dt="2018-10-10T14:19:13.813" v="4365" actId="1076"/>
          <ac:spMkLst>
            <pc:docMk/>
            <pc:sldMk cId="2850162998" sldId="299"/>
            <ac:spMk id="4" creationId="{E767E8DC-6951-44CC-9233-E3726617A642}"/>
          </ac:spMkLst>
        </pc:spChg>
        <pc:spChg chg="add mod">
          <ac:chgData name="Mohammadhossein Amini" userId="bbe7c75d-125e-409e-b354-827c0eb9545a" providerId="ADAL" clId="{54971003-7AFC-4C78-92A0-8222E89A7810}" dt="2018-10-10T14:19:31.146" v="4376" actId="1076"/>
          <ac:spMkLst>
            <pc:docMk/>
            <pc:sldMk cId="2850162998" sldId="299"/>
            <ac:spMk id="5" creationId="{B8DE46E0-4826-404E-9D40-813928935067}"/>
          </ac:spMkLst>
        </pc:spChg>
        <pc:spChg chg="add del mod">
          <ac:chgData name="Mohammadhossein Amini" userId="bbe7c75d-125e-409e-b354-827c0eb9545a" providerId="ADAL" clId="{54971003-7AFC-4C78-92A0-8222E89A7810}" dt="2018-10-08T20:51:19.814" v="307" actId="478"/>
          <ac:spMkLst>
            <pc:docMk/>
            <pc:sldMk cId="2850162998" sldId="299"/>
            <ac:spMk id="6" creationId="{9502520D-6DA1-481F-8A96-8B6AF00F3E37}"/>
          </ac:spMkLst>
        </pc:spChg>
        <pc:spChg chg="add mod">
          <ac:chgData name="Mohammadhossein Amini" userId="bbe7c75d-125e-409e-b354-827c0eb9545a" providerId="ADAL" clId="{54971003-7AFC-4C78-92A0-8222E89A7810}" dt="2018-10-08T21:38:48.701" v="574" actId="20577"/>
          <ac:spMkLst>
            <pc:docMk/>
            <pc:sldMk cId="2850162998" sldId="299"/>
            <ac:spMk id="8" creationId="{82F4F757-7332-4FBE-B362-3F777A7DF989}"/>
          </ac:spMkLst>
        </pc:spChg>
        <pc:spChg chg="add mod">
          <ac:chgData name="Mohammadhossein Amini" userId="bbe7c75d-125e-409e-b354-827c0eb9545a" providerId="ADAL" clId="{54971003-7AFC-4C78-92A0-8222E89A7810}" dt="2018-10-08T21:11:29.226" v="401" actId="1076"/>
          <ac:spMkLst>
            <pc:docMk/>
            <pc:sldMk cId="2850162998" sldId="299"/>
            <ac:spMk id="9" creationId="{F8F325C7-D866-4CDC-8D62-556A31B0A1C8}"/>
          </ac:spMkLst>
        </pc:spChg>
        <pc:spChg chg="add mod">
          <ac:chgData name="Mohammadhossein Amini" userId="bbe7c75d-125e-409e-b354-827c0eb9545a" providerId="ADAL" clId="{54971003-7AFC-4C78-92A0-8222E89A7810}" dt="2018-10-10T14:19:44.901" v="4386" actId="1076"/>
          <ac:spMkLst>
            <pc:docMk/>
            <pc:sldMk cId="2850162998" sldId="299"/>
            <ac:spMk id="10" creationId="{B8CC4D4D-3067-4409-88EF-C30A67745EC3}"/>
          </ac:spMkLst>
        </pc:spChg>
        <pc:graphicFrameChg chg="add del mod modGraphic">
          <ac:chgData name="Mohammadhossein Amini" userId="bbe7c75d-125e-409e-b354-827c0eb9545a" providerId="ADAL" clId="{54971003-7AFC-4C78-92A0-8222E89A7810}" dt="2018-10-08T20:50:59.382" v="303" actId="478"/>
          <ac:graphicFrameMkLst>
            <pc:docMk/>
            <pc:sldMk cId="2850162998" sldId="299"/>
            <ac:graphicFrameMk id="4" creationId="{0F4FC7A5-424C-468C-A4CB-6A15072172F4}"/>
          </ac:graphicFrameMkLst>
        </pc:graphicFrameChg>
        <pc:picChg chg="add mod">
          <ac:chgData name="Mohammadhossein Amini" userId="bbe7c75d-125e-409e-b354-827c0eb9545a" providerId="ADAL" clId="{54971003-7AFC-4C78-92A0-8222E89A7810}" dt="2018-10-10T14:19:26.847" v="4375" actId="1076"/>
          <ac:picMkLst>
            <pc:docMk/>
            <pc:sldMk cId="2850162998" sldId="299"/>
            <ac:picMk id="7" creationId="{629CB985-3BE9-4B49-8CBE-F29BE496BBFF}"/>
          </ac:picMkLst>
        </pc:picChg>
      </pc:sldChg>
      <pc:sldChg chg="addSp delSp modSp add mod setBg">
        <pc:chgData name="Mohammadhossein Amini" userId="bbe7c75d-125e-409e-b354-827c0eb9545a" providerId="ADAL" clId="{54971003-7AFC-4C78-92A0-8222E89A7810}" dt="2018-10-09T20:53:13.642" v="2158" actId="26606"/>
        <pc:sldMkLst>
          <pc:docMk/>
          <pc:sldMk cId="2692750019" sldId="300"/>
        </pc:sldMkLst>
        <pc:spChg chg="mod">
          <ac:chgData name="Mohammadhossein Amini" userId="bbe7c75d-125e-409e-b354-827c0eb9545a" providerId="ADAL" clId="{54971003-7AFC-4C78-92A0-8222E89A7810}" dt="2018-10-09T20:53:13.642" v="2158" actId="26606"/>
          <ac:spMkLst>
            <pc:docMk/>
            <pc:sldMk cId="2692750019" sldId="300"/>
            <ac:spMk id="2" creationId="{046918CC-0772-45DF-9BBB-3F0A36543F81}"/>
          </ac:spMkLst>
        </pc:spChg>
        <pc:spChg chg="mod">
          <ac:chgData name="Mohammadhossein Amini" userId="bbe7c75d-125e-409e-b354-827c0eb9545a" providerId="ADAL" clId="{54971003-7AFC-4C78-92A0-8222E89A7810}" dt="2018-10-09T20:53:13.642" v="2158" actId="26606"/>
          <ac:spMkLst>
            <pc:docMk/>
            <pc:sldMk cId="2692750019" sldId="300"/>
            <ac:spMk id="3" creationId="{33604E03-4866-4BA2-AC8C-4A9692EDC5EF}"/>
          </ac:spMkLst>
        </pc:spChg>
        <pc:spChg chg="add del">
          <ac:chgData name="Mohammadhossein Amini" userId="bbe7c75d-125e-409e-b354-827c0eb9545a" providerId="ADAL" clId="{54971003-7AFC-4C78-92A0-8222E89A7810}" dt="2018-10-09T20:53:13.642" v="2158" actId="26606"/>
          <ac:spMkLst>
            <pc:docMk/>
            <pc:sldMk cId="2692750019" sldId="300"/>
            <ac:spMk id="10" creationId="{0AB6E427-3F73-4C06-A5D5-AE52C3883B50}"/>
          </ac:spMkLst>
        </pc:spChg>
        <pc:spChg chg="add del">
          <ac:chgData name="Mohammadhossein Amini" userId="bbe7c75d-125e-409e-b354-827c0eb9545a" providerId="ADAL" clId="{54971003-7AFC-4C78-92A0-8222E89A7810}" dt="2018-10-09T20:53:13.642" v="2158" actId="26606"/>
          <ac:spMkLst>
            <pc:docMk/>
            <pc:sldMk cId="2692750019" sldId="300"/>
            <ac:spMk id="12" creationId="{D8C9BDAA-0390-4B39-9B5C-BC95E5120DA4}"/>
          </ac:spMkLst>
        </pc:spChg>
        <pc:spChg chg="add del">
          <ac:chgData name="Mohammadhossein Amini" userId="bbe7c75d-125e-409e-b354-827c0eb9545a" providerId="ADAL" clId="{54971003-7AFC-4C78-92A0-8222E89A7810}" dt="2018-10-09T20:53:13.642" v="2158" actId="26606"/>
          <ac:spMkLst>
            <pc:docMk/>
            <pc:sldMk cId="2692750019" sldId="300"/>
            <ac:spMk id="14" creationId="{F9DB1FE5-9D46-433B-99D1-2F1B8DC79855}"/>
          </ac:spMkLst>
        </pc:spChg>
        <pc:spChg chg="add">
          <ac:chgData name="Mohammadhossein Amini" userId="bbe7c75d-125e-409e-b354-827c0eb9545a" providerId="ADAL" clId="{54971003-7AFC-4C78-92A0-8222E89A7810}" dt="2018-10-09T20:53:13.642" v="2158" actId="26606"/>
          <ac:spMkLst>
            <pc:docMk/>
            <pc:sldMk cId="2692750019" sldId="300"/>
            <ac:spMk id="19" creationId="{F240A2FC-E2C3-458D-96B4-5DF9028D93A5}"/>
          </ac:spMkLst>
        </pc:spChg>
        <pc:spChg chg="add">
          <ac:chgData name="Mohammadhossein Amini" userId="bbe7c75d-125e-409e-b354-827c0eb9545a" providerId="ADAL" clId="{54971003-7AFC-4C78-92A0-8222E89A7810}" dt="2018-10-09T20:53:13.642" v="2158" actId="26606"/>
          <ac:spMkLst>
            <pc:docMk/>
            <pc:sldMk cId="2692750019" sldId="300"/>
            <ac:spMk id="21" creationId="{5F097929-F3D6-4D1F-8AFC-CF348171A9E1}"/>
          </ac:spMkLst>
        </pc:spChg>
        <pc:spChg chg="add">
          <ac:chgData name="Mohammadhossein Amini" userId="bbe7c75d-125e-409e-b354-827c0eb9545a" providerId="ADAL" clId="{54971003-7AFC-4C78-92A0-8222E89A7810}" dt="2018-10-09T20:53:13.642" v="2158" actId="26606"/>
          <ac:spMkLst>
            <pc:docMk/>
            <pc:sldMk cId="2692750019" sldId="300"/>
            <ac:spMk id="25" creationId="{33428ACC-71EC-4171-9527-10983BA6B41D}"/>
          </ac:spMkLst>
        </pc:spChg>
        <pc:spChg chg="add">
          <ac:chgData name="Mohammadhossein Amini" userId="bbe7c75d-125e-409e-b354-827c0eb9545a" providerId="ADAL" clId="{54971003-7AFC-4C78-92A0-8222E89A7810}" dt="2018-10-09T20:53:13.642" v="2158" actId="26606"/>
          <ac:spMkLst>
            <pc:docMk/>
            <pc:sldMk cId="2692750019" sldId="300"/>
            <ac:spMk id="29" creationId="{2B9BBBC4-97A3-47D2-BFFE-A68530CDB9DC}"/>
          </ac:spMkLst>
        </pc:spChg>
        <pc:spChg chg="add">
          <ac:chgData name="Mohammadhossein Amini" userId="bbe7c75d-125e-409e-b354-827c0eb9545a" providerId="ADAL" clId="{54971003-7AFC-4C78-92A0-8222E89A7810}" dt="2018-10-09T20:53:13.642" v="2158" actId="26606"/>
          <ac:spMkLst>
            <pc:docMk/>
            <pc:sldMk cId="2692750019" sldId="300"/>
            <ac:spMk id="31" creationId="{78967BEA-EA6A-4FF1-94E2-B010B61A36A9}"/>
          </ac:spMkLst>
        </pc:spChg>
        <pc:graphicFrameChg chg="add del mod modGraphic">
          <ac:chgData name="Mohammadhossein Amini" userId="bbe7c75d-125e-409e-b354-827c0eb9545a" providerId="ADAL" clId="{54971003-7AFC-4C78-92A0-8222E89A7810}" dt="2018-10-09T20:19:13.315" v="1868" actId="478"/>
          <ac:graphicFrameMkLst>
            <pc:docMk/>
            <pc:sldMk cId="2692750019" sldId="300"/>
            <ac:graphicFrameMk id="4" creationId="{AD595EE0-AEAE-4CE0-A6D3-983E5CB831C3}"/>
          </ac:graphicFrameMkLst>
        </pc:graphicFrameChg>
        <pc:picChg chg="add mod">
          <ac:chgData name="Mohammadhossein Amini" userId="bbe7c75d-125e-409e-b354-827c0eb9545a" providerId="ADAL" clId="{54971003-7AFC-4C78-92A0-8222E89A7810}" dt="2018-10-09T20:53:13.642" v="2158" actId="26606"/>
          <ac:picMkLst>
            <pc:docMk/>
            <pc:sldMk cId="2692750019" sldId="300"/>
            <ac:picMk id="5" creationId="{7D61D566-CC36-49C1-B09D-8792EC8A7DA4}"/>
          </ac:picMkLst>
        </pc:picChg>
        <pc:cxnChg chg="add">
          <ac:chgData name="Mohammadhossein Amini" userId="bbe7c75d-125e-409e-b354-827c0eb9545a" providerId="ADAL" clId="{54971003-7AFC-4C78-92A0-8222E89A7810}" dt="2018-10-09T20:53:13.642" v="2158" actId="26606"/>
          <ac:cxnSpMkLst>
            <pc:docMk/>
            <pc:sldMk cId="2692750019" sldId="300"/>
            <ac:cxnSpMk id="23" creationId="{43074C91-9045-414B-B5F9-567DAE3EED25}"/>
          </ac:cxnSpMkLst>
        </pc:cxnChg>
        <pc:cxnChg chg="add">
          <ac:chgData name="Mohammadhossein Amini" userId="bbe7c75d-125e-409e-b354-827c0eb9545a" providerId="ADAL" clId="{54971003-7AFC-4C78-92A0-8222E89A7810}" dt="2018-10-09T20:53:13.642" v="2158" actId="26606"/>
          <ac:cxnSpMkLst>
            <pc:docMk/>
            <pc:sldMk cId="2692750019" sldId="300"/>
            <ac:cxnSpMk id="27" creationId="{BA22713B-ABB6-4391-97F9-0449A2B9B664}"/>
          </ac:cxnSpMkLst>
        </pc:cxnChg>
      </pc:sldChg>
      <pc:sldChg chg="addSp delSp modSp add">
        <pc:chgData name="Mohammadhossein Amini" userId="bbe7c75d-125e-409e-b354-827c0eb9545a" providerId="ADAL" clId="{54971003-7AFC-4C78-92A0-8222E89A7810}" dt="2018-10-08T21:36:24.686" v="568" actId="1076"/>
        <pc:sldMkLst>
          <pc:docMk/>
          <pc:sldMk cId="2204156384" sldId="301"/>
        </pc:sldMkLst>
        <pc:spChg chg="del">
          <ac:chgData name="Mohammadhossein Amini" userId="bbe7c75d-125e-409e-b354-827c0eb9545a" providerId="ADAL" clId="{54971003-7AFC-4C78-92A0-8222E89A7810}" dt="2018-10-08T21:30:34.282" v="560" actId="478"/>
          <ac:spMkLst>
            <pc:docMk/>
            <pc:sldMk cId="2204156384" sldId="301"/>
            <ac:spMk id="8" creationId="{82F4F757-7332-4FBE-B362-3F777A7DF989}"/>
          </ac:spMkLst>
        </pc:spChg>
        <pc:spChg chg="del">
          <ac:chgData name="Mohammadhossein Amini" userId="bbe7c75d-125e-409e-b354-827c0eb9545a" providerId="ADAL" clId="{54971003-7AFC-4C78-92A0-8222E89A7810}" dt="2018-10-08T21:30:34.941" v="561" actId="478"/>
          <ac:spMkLst>
            <pc:docMk/>
            <pc:sldMk cId="2204156384" sldId="301"/>
            <ac:spMk id="9" creationId="{F8F325C7-D866-4CDC-8D62-556A31B0A1C8}"/>
          </ac:spMkLst>
        </pc:spChg>
        <pc:picChg chg="add mod">
          <ac:chgData name="Mohammadhossein Amini" userId="bbe7c75d-125e-409e-b354-827c0eb9545a" providerId="ADAL" clId="{54971003-7AFC-4C78-92A0-8222E89A7810}" dt="2018-10-08T21:36:24.686" v="568" actId="1076"/>
          <ac:picMkLst>
            <pc:docMk/>
            <pc:sldMk cId="2204156384" sldId="301"/>
            <ac:picMk id="3" creationId="{53867E36-48D0-445E-822C-1472ED87E97E}"/>
          </ac:picMkLst>
        </pc:picChg>
        <pc:picChg chg="del mod">
          <ac:chgData name="Mohammadhossein Amini" userId="bbe7c75d-125e-409e-b354-827c0eb9545a" providerId="ADAL" clId="{54971003-7AFC-4C78-92A0-8222E89A7810}" dt="2018-10-08T21:36:04.064" v="563" actId="478"/>
          <ac:picMkLst>
            <pc:docMk/>
            <pc:sldMk cId="2204156384" sldId="301"/>
            <ac:picMk id="7" creationId="{629CB985-3BE9-4B49-8CBE-F29BE496BBFF}"/>
          </ac:picMkLst>
        </pc:picChg>
      </pc:sldChg>
      <pc:sldChg chg="addSp delSp modSp add mod setBg">
        <pc:chgData name="Mohammadhossein Amini" userId="bbe7c75d-125e-409e-b354-827c0eb9545a" providerId="ADAL" clId="{54971003-7AFC-4C78-92A0-8222E89A7810}" dt="2018-10-09T21:00:49.832" v="2183" actId="26606"/>
        <pc:sldMkLst>
          <pc:docMk/>
          <pc:sldMk cId="2508654708" sldId="302"/>
        </pc:sldMkLst>
        <pc:spChg chg="mod">
          <ac:chgData name="Mohammadhossein Amini" userId="bbe7c75d-125e-409e-b354-827c0eb9545a" providerId="ADAL" clId="{54971003-7AFC-4C78-92A0-8222E89A7810}" dt="2018-10-09T21:00:49.832" v="2183" actId="26606"/>
          <ac:spMkLst>
            <pc:docMk/>
            <pc:sldMk cId="2508654708" sldId="302"/>
            <ac:spMk id="2" creationId="{4D6D1E63-C569-495D-82E1-0798CCC28ED1}"/>
          </ac:spMkLst>
        </pc:spChg>
        <pc:spChg chg="del">
          <ac:chgData name="Mohammadhossein Amini" userId="bbe7c75d-125e-409e-b354-827c0eb9545a" providerId="ADAL" clId="{54971003-7AFC-4C78-92A0-8222E89A7810}" dt="2018-10-08T21:37:45.259" v="570" actId="26606"/>
          <ac:spMkLst>
            <pc:docMk/>
            <pc:sldMk cId="2508654708" sldId="302"/>
            <ac:spMk id="3" creationId="{7CA409C5-3493-4DC6-849F-613CC248EC22}"/>
          </ac:spMkLst>
        </pc:spChg>
        <pc:spChg chg="add del mod">
          <ac:chgData name="Mohammadhossein Amini" userId="bbe7c75d-125e-409e-b354-827c0eb9545a" providerId="ADAL" clId="{54971003-7AFC-4C78-92A0-8222E89A7810}" dt="2018-10-09T21:00:40.003" v="2166" actId="26606"/>
          <ac:spMkLst>
            <pc:docMk/>
            <pc:sldMk cId="2508654708" sldId="302"/>
            <ac:spMk id="5" creationId="{36870BF6-8871-47E4-81E8-4A3C378A5EDE}"/>
          </ac:spMkLst>
        </pc:spChg>
        <pc:spChg chg="add del">
          <ac:chgData name="Mohammadhossein Amini" userId="bbe7c75d-125e-409e-b354-827c0eb9545a" providerId="ADAL" clId="{54971003-7AFC-4C78-92A0-8222E89A7810}" dt="2018-10-09T21:00:49.832" v="2183" actId="26606"/>
          <ac:spMkLst>
            <pc:docMk/>
            <pc:sldMk cId="2508654708" sldId="302"/>
            <ac:spMk id="71" creationId="{0AB6E427-3F73-4C06-A5D5-AE52C3883B50}"/>
          </ac:spMkLst>
        </pc:spChg>
        <pc:spChg chg="add del">
          <ac:chgData name="Mohammadhossein Amini" userId="bbe7c75d-125e-409e-b354-827c0eb9545a" providerId="ADAL" clId="{54971003-7AFC-4C78-92A0-8222E89A7810}" dt="2018-10-09T21:00:39.990" v="2165" actId="26606"/>
          <ac:spMkLst>
            <pc:docMk/>
            <pc:sldMk cId="2508654708" sldId="302"/>
            <ac:spMk id="72" creationId="{F240A2FC-E2C3-458D-96B4-5DF9028D93A5}"/>
          </ac:spMkLst>
        </pc:spChg>
        <pc:spChg chg="add del">
          <ac:chgData name="Mohammadhossein Amini" userId="bbe7c75d-125e-409e-b354-827c0eb9545a" providerId="ADAL" clId="{54971003-7AFC-4C78-92A0-8222E89A7810}" dt="2018-10-09T21:00:49.832" v="2183" actId="26606"/>
          <ac:spMkLst>
            <pc:docMk/>
            <pc:sldMk cId="2508654708" sldId="302"/>
            <ac:spMk id="73" creationId="{D8C9BDAA-0390-4B39-9B5C-BC95E5120DA4}"/>
          </ac:spMkLst>
        </pc:spChg>
        <pc:spChg chg="add del">
          <ac:chgData name="Mohammadhossein Amini" userId="bbe7c75d-125e-409e-b354-827c0eb9545a" providerId="ADAL" clId="{54971003-7AFC-4C78-92A0-8222E89A7810}" dt="2018-10-09T21:00:39.990" v="2165" actId="26606"/>
          <ac:spMkLst>
            <pc:docMk/>
            <pc:sldMk cId="2508654708" sldId="302"/>
            <ac:spMk id="74" creationId="{5F097929-F3D6-4D1F-8AFC-CF348171A9E1}"/>
          </ac:spMkLst>
        </pc:spChg>
        <pc:spChg chg="add del">
          <ac:chgData name="Mohammadhossein Amini" userId="bbe7c75d-125e-409e-b354-827c0eb9545a" providerId="ADAL" clId="{54971003-7AFC-4C78-92A0-8222E89A7810}" dt="2018-10-09T21:00:49.832" v="2183" actId="26606"/>
          <ac:spMkLst>
            <pc:docMk/>
            <pc:sldMk cId="2508654708" sldId="302"/>
            <ac:spMk id="75" creationId="{F9DB1FE5-9D46-433B-99D1-2F1B8DC79855}"/>
          </ac:spMkLst>
        </pc:spChg>
        <pc:spChg chg="add del">
          <ac:chgData name="Mohammadhossein Amini" userId="bbe7c75d-125e-409e-b354-827c0eb9545a" providerId="ADAL" clId="{54971003-7AFC-4C78-92A0-8222E89A7810}" dt="2018-10-09T21:00:39.990" v="2165" actId="26606"/>
          <ac:spMkLst>
            <pc:docMk/>
            <pc:sldMk cId="2508654708" sldId="302"/>
            <ac:spMk id="78" creationId="{33428ACC-71EC-4171-9527-10983BA6B41D}"/>
          </ac:spMkLst>
        </pc:spChg>
        <pc:spChg chg="add del">
          <ac:chgData name="Mohammadhossein Amini" userId="bbe7c75d-125e-409e-b354-827c0eb9545a" providerId="ADAL" clId="{54971003-7AFC-4C78-92A0-8222E89A7810}" dt="2018-10-09T21:00:39.990" v="2165" actId="26606"/>
          <ac:spMkLst>
            <pc:docMk/>
            <pc:sldMk cId="2508654708" sldId="302"/>
            <ac:spMk id="82" creationId="{2B9BBBC4-97A3-47D2-BFFE-A68530CDB9DC}"/>
          </ac:spMkLst>
        </pc:spChg>
        <pc:spChg chg="add del">
          <ac:chgData name="Mohammadhossein Amini" userId="bbe7c75d-125e-409e-b354-827c0eb9545a" providerId="ADAL" clId="{54971003-7AFC-4C78-92A0-8222E89A7810}" dt="2018-10-09T21:00:39.990" v="2165" actId="26606"/>
          <ac:spMkLst>
            <pc:docMk/>
            <pc:sldMk cId="2508654708" sldId="302"/>
            <ac:spMk id="84" creationId="{78967BEA-EA6A-4FF1-94E2-B010B61A36A9}"/>
          </ac:spMkLst>
        </pc:spChg>
        <pc:spChg chg="add">
          <ac:chgData name="Mohammadhossein Amini" userId="bbe7c75d-125e-409e-b354-827c0eb9545a" providerId="ADAL" clId="{54971003-7AFC-4C78-92A0-8222E89A7810}" dt="2018-10-09T21:00:49.832" v="2183" actId="26606"/>
          <ac:spMkLst>
            <pc:docMk/>
            <pc:sldMk cId="2508654708" sldId="302"/>
            <ac:spMk id="141" creationId="{F240A2FC-E2C3-458D-96B4-5DF9028D93A5}"/>
          </ac:spMkLst>
        </pc:spChg>
        <pc:spChg chg="add">
          <ac:chgData name="Mohammadhossein Amini" userId="bbe7c75d-125e-409e-b354-827c0eb9545a" providerId="ADAL" clId="{54971003-7AFC-4C78-92A0-8222E89A7810}" dt="2018-10-09T21:00:49.832" v="2183" actId="26606"/>
          <ac:spMkLst>
            <pc:docMk/>
            <pc:sldMk cId="2508654708" sldId="302"/>
            <ac:spMk id="143" creationId="{5F097929-F3D6-4D1F-8AFC-CF348171A9E1}"/>
          </ac:spMkLst>
        </pc:spChg>
        <pc:spChg chg="add">
          <ac:chgData name="Mohammadhossein Amini" userId="bbe7c75d-125e-409e-b354-827c0eb9545a" providerId="ADAL" clId="{54971003-7AFC-4C78-92A0-8222E89A7810}" dt="2018-10-09T21:00:49.832" v="2183" actId="26606"/>
          <ac:spMkLst>
            <pc:docMk/>
            <pc:sldMk cId="2508654708" sldId="302"/>
            <ac:spMk id="147" creationId="{33428ACC-71EC-4171-9527-10983BA6B41D}"/>
          </ac:spMkLst>
        </pc:spChg>
        <pc:spChg chg="add">
          <ac:chgData name="Mohammadhossein Amini" userId="bbe7c75d-125e-409e-b354-827c0eb9545a" providerId="ADAL" clId="{54971003-7AFC-4C78-92A0-8222E89A7810}" dt="2018-10-09T21:00:49.832" v="2183" actId="26606"/>
          <ac:spMkLst>
            <pc:docMk/>
            <pc:sldMk cId="2508654708" sldId="302"/>
            <ac:spMk id="151" creationId="{2B9BBBC4-97A3-47D2-BFFE-A68530CDB9DC}"/>
          </ac:spMkLst>
        </pc:spChg>
        <pc:spChg chg="add">
          <ac:chgData name="Mohammadhossein Amini" userId="bbe7c75d-125e-409e-b354-827c0eb9545a" providerId="ADAL" clId="{54971003-7AFC-4C78-92A0-8222E89A7810}" dt="2018-10-09T21:00:49.832" v="2183" actId="26606"/>
          <ac:spMkLst>
            <pc:docMk/>
            <pc:sldMk cId="2508654708" sldId="302"/>
            <ac:spMk id="153" creationId="{78967BEA-EA6A-4FF1-94E2-B010B61A36A9}"/>
          </ac:spMkLst>
        </pc:spChg>
        <pc:spChg chg="add mod">
          <ac:chgData name="Mohammadhossein Amini" userId="bbe7c75d-125e-409e-b354-827c0eb9545a" providerId="ADAL" clId="{54971003-7AFC-4C78-92A0-8222E89A7810}" dt="2018-10-09T21:00:49.832" v="2183" actId="26606"/>
          <ac:spMkLst>
            <pc:docMk/>
            <pc:sldMk cId="2508654708" sldId="302"/>
            <ac:spMk id="5127" creationId="{36870BF6-8871-47E4-81E8-4A3C378A5EDE}"/>
          </ac:spMkLst>
        </pc:spChg>
        <pc:picChg chg="add del mod">
          <ac:chgData name="Mohammadhossein Amini" userId="bbe7c75d-125e-409e-b354-827c0eb9545a" providerId="ADAL" clId="{54971003-7AFC-4C78-92A0-8222E89A7810}" dt="2018-10-09T21:00:31.829" v="2162" actId="478"/>
          <ac:picMkLst>
            <pc:docMk/>
            <pc:sldMk cId="2508654708" sldId="302"/>
            <ac:picMk id="4" creationId="{FCCCB39B-202B-470B-91E8-3ADE123BF186}"/>
          </ac:picMkLst>
        </pc:picChg>
        <pc:picChg chg="add del">
          <ac:chgData name="Mohammadhossein Amini" userId="bbe7c75d-125e-409e-b354-827c0eb9545a" providerId="ADAL" clId="{54971003-7AFC-4C78-92A0-8222E89A7810}" dt="2018-10-09T21:00:40.003" v="2166" actId="26606"/>
          <ac:picMkLst>
            <pc:docMk/>
            <pc:sldMk cId="2508654708" sldId="302"/>
            <ac:picMk id="5122" creationId="{C5EC87C2-9F49-408D-A835-0C6AEBF9AB95}"/>
          </ac:picMkLst>
        </pc:picChg>
        <pc:picChg chg="add del">
          <ac:chgData name="Mohammadhossein Amini" userId="bbe7c75d-125e-409e-b354-827c0eb9545a" providerId="ADAL" clId="{54971003-7AFC-4C78-92A0-8222E89A7810}" dt="2018-10-09T21:00:39.990" v="2165" actId="26606"/>
          <ac:picMkLst>
            <pc:docMk/>
            <pc:sldMk cId="2508654708" sldId="302"/>
            <ac:picMk id="5125" creationId="{C5EC87C2-9F49-408D-A835-0C6AEBF9AB95}"/>
          </ac:picMkLst>
        </pc:picChg>
        <pc:picChg chg="add mod">
          <ac:chgData name="Mohammadhossein Amini" userId="bbe7c75d-125e-409e-b354-827c0eb9545a" providerId="ADAL" clId="{54971003-7AFC-4C78-92A0-8222E89A7810}" dt="2018-10-09T21:00:49.832" v="2183" actId="26606"/>
          <ac:picMkLst>
            <pc:docMk/>
            <pc:sldMk cId="2508654708" sldId="302"/>
            <ac:picMk id="5128" creationId="{C5EC87C2-9F49-408D-A835-0C6AEBF9AB95}"/>
          </ac:picMkLst>
        </pc:picChg>
        <pc:cxnChg chg="add del">
          <ac:chgData name="Mohammadhossein Amini" userId="bbe7c75d-125e-409e-b354-827c0eb9545a" providerId="ADAL" clId="{54971003-7AFC-4C78-92A0-8222E89A7810}" dt="2018-10-09T21:00:39.990" v="2165" actId="26606"/>
          <ac:cxnSpMkLst>
            <pc:docMk/>
            <pc:sldMk cId="2508654708" sldId="302"/>
            <ac:cxnSpMk id="76" creationId="{43074C91-9045-414B-B5F9-567DAE3EED25}"/>
          </ac:cxnSpMkLst>
        </pc:cxnChg>
        <pc:cxnChg chg="add del">
          <ac:chgData name="Mohammadhossein Amini" userId="bbe7c75d-125e-409e-b354-827c0eb9545a" providerId="ADAL" clId="{54971003-7AFC-4C78-92A0-8222E89A7810}" dt="2018-10-09T21:00:39.990" v="2165" actId="26606"/>
          <ac:cxnSpMkLst>
            <pc:docMk/>
            <pc:sldMk cId="2508654708" sldId="302"/>
            <ac:cxnSpMk id="80" creationId="{BA22713B-ABB6-4391-97F9-0449A2B9B664}"/>
          </ac:cxnSpMkLst>
        </pc:cxnChg>
        <pc:cxnChg chg="add">
          <ac:chgData name="Mohammadhossein Amini" userId="bbe7c75d-125e-409e-b354-827c0eb9545a" providerId="ADAL" clId="{54971003-7AFC-4C78-92A0-8222E89A7810}" dt="2018-10-09T21:00:49.832" v="2183" actId="26606"/>
          <ac:cxnSpMkLst>
            <pc:docMk/>
            <pc:sldMk cId="2508654708" sldId="302"/>
            <ac:cxnSpMk id="145" creationId="{43074C91-9045-414B-B5F9-567DAE3EED25}"/>
          </ac:cxnSpMkLst>
        </pc:cxnChg>
        <pc:cxnChg chg="add">
          <ac:chgData name="Mohammadhossein Amini" userId="bbe7c75d-125e-409e-b354-827c0eb9545a" providerId="ADAL" clId="{54971003-7AFC-4C78-92A0-8222E89A7810}" dt="2018-10-09T21:00:49.832" v="2183" actId="26606"/>
          <ac:cxnSpMkLst>
            <pc:docMk/>
            <pc:sldMk cId="2508654708" sldId="302"/>
            <ac:cxnSpMk id="149" creationId="{BA22713B-ABB6-4391-97F9-0449A2B9B664}"/>
          </ac:cxnSpMkLst>
        </pc:cxnChg>
      </pc:sldChg>
      <pc:sldChg chg="addSp modSp add modAnim">
        <pc:chgData name="Mohammadhossein Amini" userId="bbe7c75d-125e-409e-b354-827c0eb9545a" providerId="ADAL" clId="{54971003-7AFC-4C78-92A0-8222E89A7810}" dt="2018-10-09T22:31:44.087" v="3666" actId="1076"/>
        <pc:sldMkLst>
          <pc:docMk/>
          <pc:sldMk cId="1588299288" sldId="303"/>
        </pc:sldMkLst>
        <pc:spChg chg="mod">
          <ac:chgData name="Mohammadhossein Amini" userId="bbe7c75d-125e-409e-b354-827c0eb9545a" providerId="ADAL" clId="{54971003-7AFC-4C78-92A0-8222E89A7810}" dt="2018-10-08T21:56:26.761" v="748" actId="1076"/>
          <ac:spMkLst>
            <pc:docMk/>
            <pc:sldMk cId="1588299288" sldId="303"/>
            <ac:spMk id="2" creationId="{36B332DD-0E6C-4CDD-9CCC-A0D2882DC265}"/>
          </ac:spMkLst>
        </pc:spChg>
        <pc:spChg chg="mod">
          <ac:chgData name="Mohammadhossein Amini" userId="bbe7c75d-125e-409e-b354-827c0eb9545a" providerId="ADAL" clId="{54971003-7AFC-4C78-92A0-8222E89A7810}" dt="2018-10-09T21:46:46.342" v="2769" actId="113"/>
          <ac:spMkLst>
            <pc:docMk/>
            <pc:sldMk cId="1588299288" sldId="303"/>
            <ac:spMk id="3" creationId="{BFFDA302-1950-4EA7-B68D-2A86C2F86A1C}"/>
          </ac:spMkLst>
        </pc:spChg>
        <pc:graphicFrameChg chg="modGraphic">
          <ac:chgData name="Mohammadhossein Amini" userId="bbe7c75d-125e-409e-b354-827c0eb9545a" providerId="ADAL" clId="{54971003-7AFC-4C78-92A0-8222E89A7810}" dt="2018-10-08T21:59:43.153" v="1020" actId="20577"/>
          <ac:graphicFrameMkLst>
            <pc:docMk/>
            <pc:sldMk cId="1588299288" sldId="303"/>
            <ac:graphicFrameMk id="4" creationId="{F0E67E53-6BAA-4444-BDD4-1340D21B3219}"/>
          </ac:graphicFrameMkLst>
        </pc:graphicFrameChg>
        <pc:picChg chg="add mod ord">
          <ac:chgData name="Mohammadhossein Amini" userId="bbe7c75d-125e-409e-b354-827c0eb9545a" providerId="ADAL" clId="{54971003-7AFC-4C78-92A0-8222E89A7810}" dt="2018-10-09T21:41:28.468" v="2727" actId="167"/>
          <ac:picMkLst>
            <pc:docMk/>
            <pc:sldMk cId="1588299288" sldId="303"/>
            <ac:picMk id="5" creationId="{6E402B95-090F-48D5-9DA7-160F8E58856D}"/>
          </ac:picMkLst>
        </pc:picChg>
        <pc:picChg chg="add mod">
          <ac:chgData name="Mohammadhossein Amini" userId="bbe7c75d-125e-409e-b354-827c0eb9545a" providerId="ADAL" clId="{54971003-7AFC-4C78-92A0-8222E89A7810}" dt="2018-10-09T22:31:44.087" v="3666" actId="1076"/>
          <ac:picMkLst>
            <pc:docMk/>
            <pc:sldMk cId="1588299288" sldId="303"/>
            <ac:picMk id="7170" creationId="{BA90122E-2CAF-4708-9835-33B7C40FF8C4}"/>
          </ac:picMkLst>
        </pc:picChg>
      </pc:sldChg>
      <pc:sldChg chg="addSp delSp modSp add">
        <pc:chgData name="Mohammadhossein Amini" userId="bbe7c75d-125e-409e-b354-827c0eb9545a" providerId="ADAL" clId="{54971003-7AFC-4C78-92A0-8222E89A7810}" dt="2018-10-09T21:46:21.575" v="2767" actId="1076"/>
        <pc:sldMkLst>
          <pc:docMk/>
          <pc:sldMk cId="2912348259" sldId="304"/>
        </pc:sldMkLst>
        <pc:spChg chg="mod">
          <ac:chgData name="Mohammadhossein Amini" userId="bbe7c75d-125e-409e-b354-827c0eb9545a" providerId="ADAL" clId="{54971003-7AFC-4C78-92A0-8222E89A7810}" dt="2018-10-08T21:56:28.433" v="749" actId="1076"/>
          <ac:spMkLst>
            <pc:docMk/>
            <pc:sldMk cId="2912348259" sldId="304"/>
            <ac:spMk id="2" creationId="{279A2078-2BE0-4011-A0C4-8282F02A71D7}"/>
          </ac:spMkLst>
        </pc:spChg>
        <pc:spChg chg="mod">
          <ac:chgData name="Mohammadhossein Amini" userId="bbe7c75d-125e-409e-b354-827c0eb9545a" providerId="ADAL" clId="{54971003-7AFC-4C78-92A0-8222E89A7810}" dt="2018-10-09T21:46:14.832" v="2765" actId="1076"/>
          <ac:spMkLst>
            <pc:docMk/>
            <pc:sldMk cId="2912348259" sldId="304"/>
            <ac:spMk id="3" creationId="{3648C098-BEE6-468F-97AB-6A172BBA3849}"/>
          </ac:spMkLst>
        </pc:spChg>
        <pc:spChg chg="add del mod">
          <ac:chgData name="Mohammadhossein Amini" userId="bbe7c75d-125e-409e-b354-827c0eb9545a" providerId="ADAL" clId="{54971003-7AFC-4C78-92A0-8222E89A7810}" dt="2018-10-09T21:42:37.959" v="2734" actId="478"/>
          <ac:spMkLst>
            <pc:docMk/>
            <pc:sldMk cId="2912348259" sldId="304"/>
            <ac:spMk id="6" creationId="{2F65BCC7-5052-43F3-A6ED-C34A10D1577A}"/>
          </ac:spMkLst>
        </pc:spChg>
        <pc:spChg chg="add mod">
          <ac:chgData name="Mohammadhossein Amini" userId="bbe7c75d-125e-409e-b354-827c0eb9545a" providerId="ADAL" clId="{54971003-7AFC-4C78-92A0-8222E89A7810}" dt="2018-10-09T21:44:57.283" v="2759" actId="1076"/>
          <ac:spMkLst>
            <pc:docMk/>
            <pc:sldMk cId="2912348259" sldId="304"/>
            <ac:spMk id="7" creationId="{8C7A9036-B422-40B2-A4BF-3DA3A31A2228}"/>
          </ac:spMkLst>
        </pc:spChg>
        <pc:spChg chg="add del mod">
          <ac:chgData name="Mohammadhossein Amini" userId="bbe7c75d-125e-409e-b354-827c0eb9545a" providerId="ADAL" clId="{54971003-7AFC-4C78-92A0-8222E89A7810}" dt="2018-10-09T21:43:43.490" v="2743" actId="478"/>
          <ac:spMkLst>
            <pc:docMk/>
            <pc:sldMk cId="2912348259" sldId="304"/>
            <ac:spMk id="10" creationId="{D98CEFD0-23A9-4EE4-AF89-08EE28EDE40B}"/>
          </ac:spMkLst>
        </pc:spChg>
        <pc:spChg chg="add mod">
          <ac:chgData name="Mohammadhossein Amini" userId="bbe7c75d-125e-409e-b354-827c0eb9545a" providerId="ADAL" clId="{54971003-7AFC-4C78-92A0-8222E89A7810}" dt="2018-10-09T21:44:54.295" v="2758" actId="1076"/>
          <ac:spMkLst>
            <pc:docMk/>
            <pc:sldMk cId="2912348259" sldId="304"/>
            <ac:spMk id="11" creationId="{D07897C0-8C3E-4F4E-BB60-36F11B23E473}"/>
          </ac:spMkLst>
        </pc:spChg>
        <pc:spChg chg="add del mod">
          <ac:chgData name="Mohammadhossein Amini" userId="bbe7c75d-125e-409e-b354-827c0eb9545a" providerId="ADAL" clId="{54971003-7AFC-4C78-92A0-8222E89A7810}" dt="2018-10-09T21:44:28.613" v="2750" actId="478"/>
          <ac:spMkLst>
            <pc:docMk/>
            <pc:sldMk cId="2912348259" sldId="304"/>
            <ac:spMk id="14" creationId="{84E33939-E23A-4319-88A5-7493415FEC23}"/>
          </ac:spMkLst>
        </pc:spChg>
        <pc:spChg chg="add mod">
          <ac:chgData name="Mohammadhossein Amini" userId="bbe7c75d-125e-409e-b354-827c0eb9545a" providerId="ADAL" clId="{54971003-7AFC-4C78-92A0-8222E89A7810}" dt="2018-10-09T21:44:47.449" v="2757" actId="1076"/>
          <ac:spMkLst>
            <pc:docMk/>
            <pc:sldMk cId="2912348259" sldId="304"/>
            <ac:spMk id="15" creationId="{10351C1B-0AE7-453F-A9A9-CDA4A92F206B}"/>
          </ac:spMkLst>
        </pc:spChg>
        <pc:spChg chg="add del mod">
          <ac:chgData name="Mohammadhossein Amini" userId="bbe7c75d-125e-409e-b354-827c0eb9545a" providerId="ADAL" clId="{54971003-7AFC-4C78-92A0-8222E89A7810}" dt="2018-10-09T21:46:10.025" v="2763" actId="478"/>
          <ac:spMkLst>
            <pc:docMk/>
            <pc:sldMk cId="2912348259" sldId="304"/>
            <ac:spMk id="18" creationId="{B6755D74-0C87-4F26-83F4-A4A6ABCA8183}"/>
          </ac:spMkLst>
        </pc:spChg>
        <pc:spChg chg="add mod">
          <ac:chgData name="Mohammadhossein Amini" userId="bbe7c75d-125e-409e-b354-827c0eb9545a" providerId="ADAL" clId="{54971003-7AFC-4C78-92A0-8222E89A7810}" dt="2018-10-09T21:46:21.575" v="2767" actId="1076"/>
          <ac:spMkLst>
            <pc:docMk/>
            <pc:sldMk cId="2912348259" sldId="304"/>
            <ac:spMk id="19" creationId="{3219ED02-E346-4474-9C61-FD6C46116C44}"/>
          </ac:spMkLst>
        </pc:spChg>
        <pc:picChg chg="add del mod">
          <ac:chgData name="Mohammadhossein Amini" userId="bbe7c75d-125e-409e-b354-827c0eb9545a" providerId="ADAL" clId="{54971003-7AFC-4C78-92A0-8222E89A7810}" dt="2018-10-09T21:42:47.999" v="2735" actId="1076"/>
          <ac:picMkLst>
            <pc:docMk/>
            <pc:sldMk cId="2912348259" sldId="304"/>
            <ac:picMk id="5" creationId="{DE8F4A48-60A5-4582-AA3A-5DEB5D1BC8FF}"/>
          </ac:picMkLst>
        </pc:picChg>
        <pc:picChg chg="add mod">
          <ac:chgData name="Mohammadhossein Amini" userId="bbe7c75d-125e-409e-b354-827c0eb9545a" providerId="ADAL" clId="{54971003-7AFC-4C78-92A0-8222E89A7810}" dt="2018-10-09T21:43:48.561" v="2745" actId="1076"/>
          <ac:picMkLst>
            <pc:docMk/>
            <pc:sldMk cId="2912348259" sldId="304"/>
            <ac:picMk id="9" creationId="{B568F94C-A797-4555-9843-55DC18A5C959}"/>
          </ac:picMkLst>
        </pc:picChg>
        <pc:picChg chg="add mod">
          <ac:chgData name="Mohammadhossein Amini" userId="bbe7c75d-125e-409e-b354-827c0eb9545a" providerId="ADAL" clId="{54971003-7AFC-4C78-92A0-8222E89A7810}" dt="2018-10-09T21:44:36.815" v="2753" actId="1076"/>
          <ac:picMkLst>
            <pc:docMk/>
            <pc:sldMk cId="2912348259" sldId="304"/>
            <ac:picMk id="13" creationId="{E62EE692-5A01-47D9-A099-74397603B8A0}"/>
          </ac:picMkLst>
        </pc:picChg>
        <pc:picChg chg="add mod">
          <ac:chgData name="Mohammadhossein Amini" userId="bbe7c75d-125e-409e-b354-827c0eb9545a" providerId="ADAL" clId="{54971003-7AFC-4C78-92A0-8222E89A7810}" dt="2018-10-09T21:46:12.428" v="2764" actId="1076"/>
          <ac:picMkLst>
            <pc:docMk/>
            <pc:sldMk cId="2912348259" sldId="304"/>
            <ac:picMk id="17" creationId="{6E2FEE19-1AD2-4D3A-AF45-47EEA92B3F01}"/>
          </ac:picMkLst>
        </pc:picChg>
      </pc:sldChg>
      <pc:sldChg chg="addSp delSp modSp add mod setBg">
        <pc:chgData name="Mohammadhossein Amini" userId="bbe7c75d-125e-409e-b354-827c0eb9545a" providerId="ADAL" clId="{54971003-7AFC-4C78-92A0-8222E89A7810}" dt="2018-10-09T21:51:17.868" v="2780" actId="26606"/>
        <pc:sldMkLst>
          <pc:docMk/>
          <pc:sldMk cId="464701053" sldId="305"/>
        </pc:sldMkLst>
        <pc:spChg chg="del">
          <ac:chgData name="Mohammadhossein Amini" userId="bbe7c75d-125e-409e-b354-827c0eb9545a" providerId="ADAL" clId="{54971003-7AFC-4C78-92A0-8222E89A7810}" dt="2018-10-08T22:05:26.607" v="1334" actId="478"/>
          <ac:spMkLst>
            <pc:docMk/>
            <pc:sldMk cId="464701053" sldId="305"/>
            <ac:spMk id="2" creationId="{48C00196-7CFC-4E76-989F-DB836A66767A}"/>
          </ac:spMkLst>
        </pc:spChg>
        <pc:spChg chg="add del mod">
          <ac:chgData name="Mohammadhossein Amini" userId="bbe7c75d-125e-409e-b354-827c0eb9545a" providerId="ADAL" clId="{54971003-7AFC-4C78-92A0-8222E89A7810}" dt="2018-10-09T21:50:56.836" v="2778" actId="478"/>
          <ac:spMkLst>
            <pc:docMk/>
            <pc:sldMk cId="464701053" sldId="305"/>
            <ac:spMk id="2" creationId="{BF38CFA5-CE16-406D-8B30-251CAEC5E4A8}"/>
          </ac:spMkLst>
        </pc:spChg>
        <pc:spChg chg="del">
          <ac:chgData name="Mohammadhossein Amini" userId="bbe7c75d-125e-409e-b354-827c0eb9545a" providerId="ADAL" clId="{54971003-7AFC-4C78-92A0-8222E89A7810}" dt="2018-10-08T22:05:23.848" v="1333" actId="478"/>
          <ac:spMkLst>
            <pc:docMk/>
            <pc:sldMk cId="464701053" sldId="305"/>
            <ac:spMk id="3" creationId="{E5BBC926-6182-4791-A424-D7AA7C20FF95}"/>
          </ac:spMkLst>
        </pc:spChg>
        <pc:spChg chg="add mod">
          <ac:chgData name="Mohammadhossein Amini" userId="bbe7c75d-125e-409e-b354-827c0eb9545a" providerId="ADAL" clId="{54971003-7AFC-4C78-92A0-8222E89A7810}" dt="2018-10-09T21:51:17.868" v="2780" actId="26606"/>
          <ac:spMkLst>
            <pc:docMk/>
            <pc:sldMk cId="464701053" sldId="305"/>
            <ac:spMk id="5" creationId="{3B6E407C-0857-4CE5-934F-4576F2E4DB6B}"/>
          </ac:spMkLst>
        </pc:spChg>
        <pc:spChg chg="add">
          <ac:chgData name="Mohammadhossein Amini" userId="bbe7c75d-125e-409e-b354-827c0eb9545a" providerId="ADAL" clId="{54971003-7AFC-4C78-92A0-8222E89A7810}" dt="2018-10-09T21:51:17.868" v="2780" actId="26606"/>
          <ac:spMkLst>
            <pc:docMk/>
            <pc:sldMk cId="464701053" sldId="305"/>
            <ac:spMk id="71" creationId="{58331D47-DE7A-4F51-9D59-FD68F3BDD20E}"/>
          </ac:spMkLst>
        </pc:spChg>
        <pc:spChg chg="add">
          <ac:chgData name="Mohammadhossein Amini" userId="bbe7c75d-125e-409e-b354-827c0eb9545a" providerId="ADAL" clId="{54971003-7AFC-4C78-92A0-8222E89A7810}" dt="2018-10-09T21:51:17.868" v="2780" actId="26606"/>
          <ac:spMkLst>
            <pc:docMk/>
            <pc:sldMk cId="464701053" sldId="305"/>
            <ac:spMk id="73" creationId="{99DEDC60-6312-4214-B219-E46479D7E137}"/>
          </ac:spMkLst>
        </pc:spChg>
        <pc:spChg chg="add">
          <ac:chgData name="Mohammadhossein Amini" userId="bbe7c75d-125e-409e-b354-827c0eb9545a" providerId="ADAL" clId="{54971003-7AFC-4C78-92A0-8222E89A7810}" dt="2018-10-09T21:51:17.868" v="2780" actId="26606"/>
          <ac:spMkLst>
            <pc:docMk/>
            <pc:sldMk cId="464701053" sldId="305"/>
            <ac:spMk id="77" creationId="{66B8738D-6184-4200-93C8-A38B49E39D94}"/>
          </ac:spMkLst>
        </pc:spChg>
        <pc:spChg chg="add">
          <ac:chgData name="Mohammadhossein Amini" userId="bbe7c75d-125e-409e-b354-827c0eb9545a" providerId="ADAL" clId="{54971003-7AFC-4C78-92A0-8222E89A7810}" dt="2018-10-09T21:51:17.868" v="2780" actId="26606"/>
          <ac:spMkLst>
            <pc:docMk/>
            <pc:sldMk cId="464701053" sldId="305"/>
            <ac:spMk id="79" creationId="{5B73017D-B127-4D47-BB33-0DA52359F549}"/>
          </ac:spMkLst>
        </pc:spChg>
        <pc:spChg chg="add">
          <ac:chgData name="Mohammadhossein Amini" userId="bbe7c75d-125e-409e-b354-827c0eb9545a" providerId="ADAL" clId="{54971003-7AFC-4C78-92A0-8222E89A7810}" dt="2018-10-09T21:51:17.868" v="2780" actId="26606"/>
          <ac:spMkLst>
            <pc:docMk/>
            <pc:sldMk cId="464701053" sldId="305"/>
            <ac:spMk id="83" creationId="{C1AD70F9-2AA8-40AD-81F2-0D7BC881C9A9}"/>
          </ac:spMkLst>
        </pc:spChg>
        <pc:spChg chg="add">
          <ac:chgData name="Mohammadhossein Amini" userId="bbe7c75d-125e-409e-b354-827c0eb9545a" providerId="ADAL" clId="{54971003-7AFC-4C78-92A0-8222E89A7810}" dt="2018-10-09T21:51:17.868" v="2780" actId="26606"/>
          <ac:spMkLst>
            <pc:docMk/>
            <pc:sldMk cId="464701053" sldId="305"/>
            <ac:spMk id="85" creationId="{0A95E83E-3C35-4C05-B1FC-CBF86CCB7C21}"/>
          </ac:spMkLst>
        </pc:spChg>
        <pc:picChg chg="add mod ord">
          <ac:chgData name="Mohammadhossein Amini" userId="bbe7c75d-125e-409e-b354-827c0eb9545a" providerId="ADAL" clId="{54971003-7AFC-4C78-92A0-8222E89A7810}" dt="2018-10-09T21:51:17.868" v="2780" actId="26606"/>
          <ac:picMkLst>
            <pc:docMk/>
            <pc:sldMk cId="464701053" sldId="305"/>
            <ac:picMk id="4" creationId="{5D70CAAD-6120-430B-A829-6C128F371F5E}"/>
          </ac:picMkLst>
        </pc:picChg>
        <pc:picChg chg="add mod">
          <ac:chgData name="Mohammadhossein Amini" userId="bbe7c75d-125e-409e-b354-827c0eb9545a" providerId="ADAL" clId="{54971003-7AFC-4C78-92A0-8222E89A7810}" dt="2018-10-09T21:51:17.868" v="2780" actId="26606"/>
          <ac:picMkLst>
            <pc:docMk/>
            <pc:sldMk cId="464701053" sldId="305"/>
            <ac:picMk id="10242" creationId="{F5F16ECF-506E-40A8-A7BE-80FE43871B8C}"/>
          </ac:picMkLst>
        </pc:picChg>
        <pc:cxnChg chg="add">
          <ac:chgData name="Mohammadhossein Amini" userId="bbe7c75d-125e-409e-b354-827c0eb9545a" providerId="ADAL" clId="{54971003-7AFC-4C78-92A0-8222E89A7810}" dt="2018-10-09T21:51:17.868" v="2780" actId="26606"/>
          <ac:cxnSpMkLst>
            <pc:docMk/>
            <pc:sldMk cId="464701053" sldId="305"/>
            <ac:cxnSpMk id="75" creationId="{D92A1B31-DB63-435D-93E6-9712CDFB20FE}"/>
          </ac:cxnSpMkLst>
        </pc:cxnChg>
        <pc:cxnChg chg="add">
          <ac:chgData name="Mohammadhossein Amini" userId="bbe7c75d-125e-409e-b354-827c0eb9545a" providerId="ADAL" clId="{54971003-7AFC-4C78-92A0-8222E89A7810}" dt="2018-10-09T21:51:17.868" v="2780" actId="26606"/>
          <ac:cxnSpMkLst>
            <pc:docMk/>
            <pc:sldMk cId="464701053" sldId="305"/>
            <ac:cxnSpMk id="81" creationId="{C2B7B8EB-0638-43BD-9A64-62F95F505484}"/>
          </ac:cxnSpMkLst>
        </pc:cxnChg>
      </pc:sldChg>
      <pc:sldChg chg="addSp delSp modSp add mod setBg">
        <pc:chgData name="Mohammadhossein Amini" userId="bbe7c75d-125e-409e-b354-827c0eb9545a" providerId="ADAL" clId="{54971003-7AFC-4C78-92A0-8222E89A7810}" dt="2018-10-09T20:53:27.007" v="2161" actId="26606"/>
        <pc:sldMkLst>
          <pc:docMk/>
          <pc:sldMk cId="1461596494" sldId="306"/>
        </pc:sldMkLst>
        <pc:spChg chg="mod">
          <ac:chgData name="Mohammadhossein Amini" userId="bbe7c75d-125e-409e-b354-827c0eb9545a" providerId="ADAL" clId="{54971003-7AFC-4C78-92A0-8222E89A7810}" dt="2018-10-09T20:53:27.007" v="2161" actId="26606"/>
          <ac:spMkLst>
            <pc:docMk/>
            <pc:sldMk cId="1461596494" sldId="306"/>
            <ac:spMk id="2" creationId="{046918CC-0772-45DF-9BBB-3F0A36543F81}"/>
          </ac:spMkLst>
        </pc:spChg>
        <pc:spChg chg="mod">
          <ac:chgData name="Mohammadhossein Amini" userId="bbe7c75d-125e-409e-b354-827c0eb9545a" providerId="ADAL" clId="{54971003-7AFC-4C78-92A0-8222E89A7810}" dt="2018-10-09T20:53:27.007" v="2161" actId="26606"/>
          <ac:spMkLst>
            <pc:docMk/>
            <pc:sldMk cId="1461596494" sldId="306"/>
            <ac:spMk id="3" creationId="{33604E03-4866-4BA2-AC8C-4A9692EDC5EF}"/>
          </ac:spMkLst>
        </pc:spChg>
        <pc:spChg chg="add del">
          <ac:chgData name="Mohammadhossein Amini" userId="bbe7c75d-125e-409e-b354-827c0eb9545a" providerId="ADAL" clId="{54971003-7AFC-4C78-92A0-8222E89A7810}" dt="2018-10-09T20:19:44.398" v="1872" actId="26606"/>
          <ac:spMkLst>
            <pc:docMk/>
            <pc:sldMk cId="1461596494" sldId="306"/>
            <ac:spMk id="9" creationId="{80861964-D86C-4A50-8F6D-B466384A61B1}"/>
          </ac:spMkLst>
        </pc:spChg>
        <pc:spChg chg="add del">
          <ac:chgData name="Mohammadhossein Amini" userId="bbe7c75d-125e-409e-b354-827c0eb9545a" providerId="ADAL" clId="{54971003-7AFC-4C78-92A0-8222E89A7810}" dt="2018-10-09T20:19:44.398" v="1872" actId="26606"/>
          <ac:spMkLst>
            <pc:docMk/>
            <pc:sldMk cId="1461596494" sldId="306"/>
            <ac:spMk id="13" creationId="{02CE8509-9E93-4D74-BF24-661F111C72AB}"/>
          </ac:spMkLst>
        </pc:spChg>
        <pc:spChg chg="add del">
          <ac:chgData name="Mohammadhossein Amini" userId="bbe7c75d-125e-409e-b354-827c0eb9545a" providerId="ADAL" clId="{54971003-7AFC-4C78-92A0-8222E89A7810}" dt="2018-10-09T20:19:44.398" v="1872" actId="26606"/>
          <ac:spMkLst>
            <pc:docMk/>
            <pc:sldMk cId="1461596494" sldId="306"/>
            <ac:spMk id="15" creationId="{66E8BA98-E13C-403B-AC96-75E203799CC0}"/>
          </ac:spMkLst>
        </pc:spChg>
        <pc:spChg chg="add del">
          <ac:chgData name="Mohammadhossein Amini" userId="bbe7c75d-125e-409e-b354-827c0eb9545a" providerId="ADAL" clId="{54971003-7AFC-4C78-92A0-8222E89A7810}" dt="2018-10-09T20:19:45.796" v="1874" actId="26606"/>
          <ac:spMkLst>
            <pc:docMk/>
            <pc:sldMk cId="1461596494" sldId="306"/>
            <ac:spMk id="17" creationId="{80861964-D86C-4A50-8F6D-B466384A61B1}"/>
          </ac:spMkLst>
        </pc:spChg>
        <pc:spChg chg="add del">
          <ac:chgData name="Mohammadhossein Amini" userId="bbe7c75d-125e-409e-b354-827c0eb9545a" providerId="ADAL" clId="{54971003-7AFC-4C78-92A0-8222E89A7810}" dt="2018-10-09T20:19:45.796" v="1874" actId="26606"/>
          <ac:spMkLst>
            <pc:docMk/>
            <pc:sldMk cId="1461596494" sldId="306"/>
            <ac:spMk id="19" creationId="{02CE8509-9E93-4D74-BF24-661F111C72AB}"/>
          </ac:spMkLst>
        </pc:spChg>
        <pc:spChg chg="add del">
          <ac:chgData name="Mohammadhossein Amini" userId="bbe7c75d-125e-409e-b354-827c0eb9545a" providerId="ADAL" clId="{54971003-7AFC-4C78-92A0-8222E89A7810}" dt="2018-10-09T20:19:45.796" v="1874" actId="26606"/>
          <ac:spMkLst>
            <pc:docMk/>
            <pc:sldMk cId="1461596494" sldId="306"/>
            <ac:spMk id="20" creationId="{66E8BA98-E13C-403B-AC96-75E203799CC0}"/>
          </ac:spMkLst>
        </pc:spChg>
        <pc:spChg chg="add del">
          <ac:chgData name="Mohammadhossein Amini" userId="bbe7c75d-125e-409e-b354-827c0eb9545a" providerId="ADAL" clId="{54971003-7AFC-4C78-92A0-8222E89A7810}" dt="2018-10-09T20:19:47.471" v="1876" actId="26606"/>
          <ac:spMkLst>
            <pc:docMk/>
            <pc:sldMk cId="1461596494" sldId="306"/>
            <ac:spMk id="22" creationId="{08CB54FC-0B2A-4107-9A70-958B90B76585}"/>
          </ac:spMkLst>
        </pc:spChg>
        <pc:spChg chg="add del">
          <ac:chgData name="Mohammadhossein Amini" userId="bbe7c75d-125e-409e-b354-827c0eb9545a" providerId="ADAL" clId="{54971003-7AFC-4C78-92A0-8222E89A7810}" dt="2018-10-09T20:19:47.471" v="1876" actId="26606"/>
          <ac:spMkLst>
            <pc:docMk/>
            <pc:sldMk cId="1461596494" sldId="306"/>
            <ac:spMk id="24" creationId="{6587DBF8-5C50-4034-8B79-FE54A01A8E15}"/>
          </ac:spMkLst>
        </pc:spChg>
        <pc:spChg chg="add del">
          <ac:chgData name="Mohammadhossein Amini" userId="bbe7c75d-125e-409e-b354-827c0eb9545a" providerId="ADAL" clId="{54971003-7AFC-4C78-92A0-8222E89A7810}" dt="2018-10-09T20:19:47.471" v="1876" actId="26606"/>
          <ac:spMkLst>
            <pc:docMk/>
            <pc:sldMk cId="1461596494" sldId="306"/>
            <ac:spMk id="25" creationId="{14720853-E885-4BE5-BFE2-24004CEF6952}"/>
          </ac:spMkLst>
        </pc:spChg>
        <pc:spChg chg="add del">
          <ac:chgData name="Mohammadhossein Amini" userId="bbe7c75d-125e-409e-b354-827c0eb9545a" providerId="ADAL" clId="{54971003-7AFC-4C78-92A0-8222E89A7810}" dt="2018-10-09T20:19:51.471" v="1878" actId="26606"/>
          <ac:spMkLst>
            <pc:docMk/>
            <pc:sldMk cId="1461596494" sldId="306"/>
            <ac:spMk id="27" creationId="{08CB54FC-0B2A-4107-9A70-958B90B76585}"/>
          </ac:spMkLst>
        </pc:spChg>
        <pc:spChg chg="add del">
          <ac:chgData name="Mohammadhossein Amini" userId="bbe7c75d-125e-409e-b354-827c0eb9545a" providerId="ADAL" clId="{54971003-7AFC-4C78-92A0-8222E89A7810}" dt="2018-10-09T20:19:51.471" v="1878" actId="26606"/>
          <ac:spMkLst>
            <pc:docMk/>
            <pc:sldMk cId="1461596494" sldId="306"/>
            <ac:spMk id="29" creationId="{6587DBF8-5C50-4034-8B79-FE54A01A8E15}"/>
          </ac:spMkLst>
        </pc:spChg>
        <pc:spChg chg="add del">
          <ac:chgData name="Mohammadhossein Amini" userId="bbe7c75d-125e-409e-b354-827c0eb9545a" providerId="ADAL" clId="{54971003-7AFC-4C78-92A0-8222E89A7810}" dt="2018-10-09T20:19:51.471" v="1878" actId="26606"/>
          <ac:spMkLst>
            <pc:docMk/>
            <pc:sldMk cId="1461596494" sldId="306"/>
            <ac:spMk id="30" creationId="{14720853-E885-4BE5-BFE2-24004CEF6952}"/>
          </ac:spMkLst>
        </pc:spChg>
        <pc:spChg chg="add del">
          <ac:chgData name="Mohammadhossein Amini" userId="bbe7c75d-125e-409e-b354-827c0eb9545a" providerId="ADAL" clId="{54971003-7AFC-4C78-92A0-8222E89A7810}" dt="2018-10-09T20:53:27.007" v="2161" actId="26606"/>
          <ac:spMkLst>
            <pc:docMk/>
            <pc:sldMk cId="1461596494" sldId="306"/>
            <ac:spMk id="32" creationId="{39B4056F-1959-4627-A683-77F6C0603FCD}"/>
          </ac:spMkLst>
        </pc:spChg>
        <pc:spChg chg="add del">
          <ac:chgData name="Mohammadhossein Amini" userId="bbe7c75d-125e-409e-b354-827c0eb9545a" providerId="ADAL" clId="{54971003-7AFC-4C78-92A0-8222E89A7810}" dt="2018-10-09T20:53:27.007" v="2161" actId="26606"/>
          <ac:spMkLst>
            <pc:docMk/>
            <pc:sldMk cId="1461596494" sldId="306"/>
            <ac:spMk id="33" creationId="{D8D7349B-C9FA-4FCE-A1FF-948F460A3A9A}"/>
          </ac:spMkLst>
        </pc:spChg>
        <pc:spChg chg="add del">
          <ac:chgData name="Mohammadhossein Amini" userId="bbe7c75d-125e-409e-b354-827c0eb9545a" providerId="ADAL" clId="{54971003-7AFC-4C78-92A0-8222E89A7810}" dt="2018-10-09T20:53:27.007" v="2161" actId="26606"/>
          <ac:spMkLst>
            <pc:docMk/>
            <pc:sldMk cId="1461596494" sldId="306"/>
            <ac:spMk id="34" creationId="{4AF746F9-E85F-4BED-9D7E-562262E8B3D2}"/>
          </ac:spMkLst>
        </pc:spChg>
        <pc:spChg chg="add del">
          <ac:chgData name="Mohammadhossein Amini" userId="bbe7c75d-125e-409e-b354-827c0eb9545a" providerId="ADAL" clId="{54971003-7AFC-4C78-92A0-8222E89A7810}" dt="2018-10-09T20:53:26.952" v="2160" actId="26606"/>
          <ac:spMkLst>
            <pc:docMk/>
            <pc:sldMk cId="1461596494" sldId="306"/>
            <ac:spMk id="40" creationId="{08CB54FC-0B2A-4107-9A70-958B90B76585}"/>
          </ac:spMkLst>
        </pc:spChg>
        <pc:spChg chg="add del">
          <ac:chgData name="Mohammadhossein Amini" userId="bbe7c75d-125e-409e-b354-827c0eb9545a" providerId="ADAL" clId="{54971003-7AFC-4C78-92A0-8222E89A7810}" dt="2018-10-09T20:53:26.952" v="2160" actId="26606"/>
          <ac:spMkLst>
            <pc:docMk/>
            <pc:sldMk cId="1461596494" sldId="306"/>
            <ac:spMk id="44" creationId="{6587DBF8-5C50-4034-8B79-FE54A01A8E15}"/>
          </ac:spMkLst>
        </pc:spChg>
        <pc:spChg chg="add del">
          <ac:chgData name="Mohammadhossein Amini" userId="bbe7c75d-125e-409e-b354-827c0eb9545a" providerId="ADAL" clId="{54971003-7AFC-4C78-92A0-8222E89A7810}" dt="2018-10-09T20:53:26.952" v="2160" actId="26606"/>
          <ac:spMkLst>
            <pc:docMk/>
            <pc:sldMk cId="1461596494" sldId="306"/>
            <ac:spMk id="46" creationId="{14720853-E885-4BE5-BFE2-24004CEF6952}"/>
          </ac:spMkLst>
        </pc:spChg>
        <pc:spChg chg="add">
          <ac:chgData name="Mohammadhossein Amini" userId="bbe7c75d-125e-409e-b354-827c0eb9545a" providerId="ADAL" clId="{54971003-7AFC-4C78-92A0-8222E89A7810}" dt="2018-10-09T20:53:27.007" v="2161" actId="26606"/>
          <ac:spMkLst>
            <pc:docMk/>
            <pc:sldMk cId="1461596494" sldId="306"/>
            <ac:spMk id="48" creationId="{08CB54FC-0B2A-4107-9A70-958B90B76585}"/>
          </ac:spMkLst>
        </pc:spChg>
        <pc:spChg chg="add">
          <ac:chgData name="Mohammadhossein Amini" userId="bbe7c75d-125e-409e-b354-827c0eb9545a" providerId="ADAL" clId="{54971003-7AFC-4C78-92A0-8222E89A7810}" dt="2018-10-09T20:53:27.007" v="2161" actId="26606"/>
          <ac:spMkLst>
            <pc:docMk/>
            <pc:sldMk cId="1461596494" sldId="306"/>
            <ac:spMk id="50" creationId="{6587DBF8-5C50-4034-8B79-FE54A01A8E15}"/>
          </ac:spMkLst>
        </pc:spChg>
        <pc:spChg chg="add">
          <ac:chgData name="Mohammadhossein Amini" userId="bbe7c75d-125e-409e-b354-827c0eb9545a" providerId="ADAL" clId="{54971003-7AFC-4C78-92A0-8222E89A7810}" dt="2018-10-09T20:53:27.007" v="2161" actId="26606"/>
          <ac:spMkLst>
            <pc:docMk/>
            <pc:sldMk cId="1461596494" sldId="306"/>
            <ac:spMk id="51" creationId="{14720853-E885-4BE5-BFE2-24004CEF6952}"/>
          </ac:spMkLst>
        </pc:spChg>
        <pc:graphicFrameChg chg="add mod modGraphic">
          <ac:chgData name="Mohammadhossein Amini" userId="bbe7c75d-125e-409e-b354-827c0eb9545a" providerId="ADAL" clId="{54971003-7AFC-4C78-92A0-8222E89A7810}" dt="2018-10-09T20:53:27.007" v="2161" actId="26606"/>
          <ac:graphicFrameMkLst>
            <pc:docMk/>
            <pc:sldMk cId="1461596494" sldId="306"/>
            <ac:graphicFrameMk id="4" creationId="{AD595EE0-AEAE-4CE0-A6D3-983E5CB831C3}"/>
          </ac:graphicFrameMkLst>
        </pc:graphicFrameChg>
        <pc:cxnChg chg="add del">
          <ac:chgData name="Mohammadhossein Amini" userId="bbe7c75d-125e-409e-b354-827c0eb9545a" providerId="ADAL" clId="{54971003-7AFC-4C78-92A0-8222E89A7810}" dt="2018-10-09T20:19:44.398" v="1872" actId="26606"/>
          <ac:cxnSpMkLst>
            <pc:docMk/>
            <pc:sldMk cId="1461596494" sldId="306"/>
            <ac:cxnSpMk id="11" creationId="{754A678E-8F30-4E92-A5BF-F5D03D011394}"/>
          </ac:cxnSpMkLst>
        </pc:cxnChg>
        <pc:cxnChg chg="add del">
          <ac:chgData name="Mohammadhossein Amini" userId="bbe7c75d-125e-409e-b354-827c0eb9545a" providerId="ADAL" clId="{54971003-7AFC-4C78-92A0-8222E89A7810}" dt="2018-10-09T20:19:45.796" v="1874" actId="26606"/>
          <ac:cxnSpMkLst>
            <pc:docMk/>
            <pc:sldMk cId="1461596494" sldId="306"/>
            <ac:cxnSpMk id="18" creationId="{754A678E-8F30-4E92-A5BF-F5D03D011394}"/>
          </ac:cxnSpMkLst>
        </pc:cxnChg>
        <pc:cxnChg chg="add del">
          <ac:chgData name="Mohammadhossein Amini" userId="bbe7c75d-125e-409e-b354-827c0eb9545a" providerId="ADAL" clId="{54971003-7AFC-4C78-92A0-8222E89A7810}" dt="2018-10-09T20:19:47.471" v="1876" actId="26606"/>
          <ac:cxnSpMkLst>
            <pc:docMk/>
            <pc:sldMk cId="1461596494" sldId="306"/>
            <ac:cxnSpMk id="23" creationId="{7855A9B5-1710-4B19-B0F1-CDFDD4ED5B7E}"/>
          </ac:cxnSpMkLst>
        </pc:cxnChg>
        <pc:cxnChg chg="add del">
          <ac:chgData name="Mohammadhossein Amini" userId="bbe7c75d-125e-409e-b354-827c0eb9545a" providerId="ADAL" clId="{54971003-7AFC-4C78-92A0-8222E89A7810}" dt="2018-10-09T20:19:51.471" v="1878" actId="26606"/>
          <ac:cxnSpMkLst>
            <pc:docMk/>
            <pc:sldMk cId="1461596494" sldId="306"/>
            <ac:cxnSpMk id="28" creationId="{7855A9B5-1710-4B19-B0F1-CDFDD4ED5B7E}"/>
          </ac:cxnSpMkLst>
        </pc:cxnChg>
        <pc:cxnChg chg="add del">
          <ac:chgData name="Mohammadhossein Amini" userId="bbe7c75d-125e-409e-b354-827c0eb9545a" providerId="ADAL" clId="{54971003-7AFC-4C78-92A0-8222E89A7810}" dt="2018-10-09T20:53:27.007" v="2161" actId="26606"/>
          <ac:cxnSpMkLst>
            <pc:docMk/>
            <pc:sldMk cId="1461596494" sldId="306"/>
            <ac:cxnSpMk id="35" creationId="{55646586-8E5D-4A2B-BDA9-01CE28AC89A1}"/>
          </ac:cxnSpMkLst>
        </pc:cxnChg>
        <pc:cxnChg chg="add del">
          <ac:chgData name="Mohammadhossein Amini" userId="bbe7c75d-125e-409e-b354-827c0eb9545a" providerId="ADAL" clId="{54971003-7AFC-4C78-92A0-8222E89A7810}" dt="2018-10-09T20:53:26.952" v="2160" actId="26606"/>
          <ac:cxnSpMkLst>
            <pc:docMk/>
            <pc:sldMk cId="1461596494" sldId="306"/>
            <ac:cxnSpMk id="42" creationId="{7855A9B5-1710-4B19-B0F1-CDFDD4ED5B7E}"/>
          </ac:cxnSpMkLst>
        </pc:cxnChg>
        <pc:cxnChg chg="add">
          <ac:chgData name="Mohammadhossein Amini" userId="bbe7c75d-125e-409e-b354-827c0eb9545a" providerId="ADAL" clId="{54971003-7AFC-4C78-92A0-8222E89A7810}" dt="2018-10-09T20:53:27.007" v="2161" actId="26606"/>
          <ac:cxnSpMkLst>
            <pc:docMk/>
            <pc:sldMk cId="1461596494" sldId="306"/>
            <ac:cxnSpMk id="49" creationId="{7855A9B5-1710-4B19-B0F1-CDFDD4ED5B7E}"/>
          </ac:cxnSpMkLst>
        </pc:cxnChg>
      </pc:sldChg>
      <pc:sldChg chg="addSp delSp modSp add mod setBg">
        <pc:chgData name="Mohammadhossein Amini" userId="bbe7c75d-125e-409e-b354-827c0eb9545a" providerId="ADAL" clId="{54971003-7AFC-4C78-92A0-8222E89A7810}" dt="2018-10-09T20:43:34.750" v="2073" actId="26606"/>
        <pc:sldMkLst>
          <pc:docMk/>
          <pc:sldMk cId="720248171" sldId="307"/>
        </pc:sldMkLst>
        <pc:spChg chg="mod">
          <ac:chgData name="Mohammadhossein Amini" userId="bbe7c75d-125e-409e-b354-827c0eb9545a" providerId="ADAL" clId="{54971003-7AFC-4C78-92A0-8222E89A7810}" dt="2018-10-09T20:43:34.750" v="2073" actId="26606"/>
          <ac:spMkLst>
            <pc:docMk/>
            <pc:sldMk cId="720248171" sldId="307"/>
            <ac:spMk id="2" creationId="{374EA247-C7CD-4E6D-B215-F585F982E53D}"/>
          </ac:spMkLst>
        </pc:spChg>
        <pc:spChg chg="mod ord">
          <ac:chgData name="Mohammadhossein Amini" userId="bbe7c75d-125e-409e-b354-827c0eb9545a" providerId="ADAL" clId="{54971003-7AFC-4C78-92A0-8222E89A7810}" dt="2018-10-09T20:43:34.750" v="2073" actId="26606"/>
          <ac:spMkLst>
            <pc:docMk/>
            <pc:sldMk cId="720248171" sldId="307"/>
            <ac:spMk id="3" creationId="{CEAA7AAB-CE0F-4455-8F59-445CCBE27E1C}"/>
          </ac:spMkLst>
        </pc:spChg>
        <pc:spChg chg="add del">
          <ac:chgData name="Mohammadhossein Amini" userId="bbe7c75d-125e-409e-b354-827c0eb9545a" providerId="ADAL" clId="{54971003-7AFC-4C78-92A0-8222E89A7810}" dt="2018-10-09T20:43:34.750" v="2073" actId="26606"/>
          <ac:spMkLst>
            <pc:docMk/>
            <pc:sldMk cId="720248171" sldId="307"/>
            <ac:spMk id="71" creationId="{80861964-D86C-4A50-8F6D-B466384A61B1}"/>
          </ac:spMkLst>
        </pc:spChg>
        <pc:spChg chg="add del">
          <ac:chgData name="Mohammadhossein Amini" userId="bbe7c75d-125e-409e-b354-827c0eb9545a" providerId="ADAL" clId="{54971003-7AFC-4C78-92A0-8222E89A7810}" dt="2018-10-09T20:43:34.750" v="2073" actId="26606"/>
          <ac:spMkLst>
            <pc:docMk/>
            <pc:sldMk cId="720248171" sldId="307"/>
            <ac:spMk id="75" creationId="{02CE8509-9E93-4D74-BF24-661F111C72AB}"/>
          </ac:spMkLst>
        </pc:spChg>
        <pc:spChg chg="add del">
          <ac:chgData name="Mohammadhossein Amini" userId="bbe7c75d-125e-409e-b354-827c0eb9545a" providerId="ADAL" clId="{54971003-7AFC-4C78-92A0-8222E89A7810}" dt="2018-10-09T20:43:34.750" v="2073" actId="26606"/>
          <ac:spMkLst>
            <pc:docMk/>
            <pc:sldMk cId="720248171" sldId="307"/>
            <ac:spMk id="77" creationId="{66E8BA98-E13C-403B-AC96-75E203799CC0}"/>
          </ac:spMkLst>
        </pc:spChg>
        <pc:spChg chg="add del">
          <ac:chgData name="Mohammadhossein Amini" userId="bbe7c75d-125e-409e-b354-827c0eb9545a" providerId="ADAL" clId="{54971003-7AFC-4C78-92A0-8222E89A7810}" dt="2018-10-09T20:43:32.183" v="2070" actId="26606"/>
          <ac:spMkLst>
            <pc:docMk/>
            <pc:sldMk cId="720248171" sldId="307"/>
            <ac:spMk id="137" creationId="{0AB6E427-3F73-4C06-A5D5-AE52C3883B50}"/>
          </ac:spMkLst>
        </pc:spChg>
        <pc:spChg chg="add del">
          <ac:chgData name="Mohammadhossein Amini" userId="bbe7c75d-125e-409e-b354-827c0eb9545a" providerId="ADAL" clId="{54971003-7AFC-4C78-92A0-8222E89A7810}" dt="2018-10-09T20:43:32.183" v="2070" actId="26606"/>
          <ac:spMkLst>
            <pc:docMk/>
            <pc:sldMk cId="720248171" sldId="307"/>
            <ac:spMk id="139" creationId="{D8C9BDAA-0390-4B39-9B5C-BC95E5120DA4}"/>
          </ac:spMkLst>
        </pc:spChg>
        <pc:spChg chg="add del">
          <ac:chgData name="Mohammadhossein Amini" userId="bbe7c75d-125e-409e-b354-827c0eb9545a" providerId="ADAL" clId="{54971003-7AFC-4C78-92A0-8222E89A7810}" dt="2018-10-09T20:43:32.183" v="2070" actId="26606"/>
          <ac:spMkLst>
            <pc:docMk/>
            <pc:sldMk cId="720248171" sldId="307"/>
            <ac:spMk id="141" creationId="{F9DB1FE5-9D46-433B-99D1-2F1B8DC79855}"/>
          </ac:spMkLst>
        </pc:spChg>
        <pc:spChg chg="add del">
          <ac:chgData name="Mohammadhossein Amini" userId="bbe7c75d-125e-409e-b354-827c0eb9545a" providerId="ADAL" clId="{54971003-7AFC-4C78-92A0-8222E89A7810}" dt="2018-10-09T20:43:34.745" v="2072" actId="26606"/>
          <ac:spMkLst>
            <pc:docMk/>
            <pc:sldMk cId="720248171" sldId="307"/>
            <ac:spMk id="143" creationId="{66E8BA98-E13C-403B-AC96-75E203799CC0}"/>
          </ac:spMkLst>
        </pc:spChg>
        <pc:spChg chg="add del">
          <ac:chgData name="Mohammadhossein Amini" userId="bbe7c75d-125e-409e-b354-827c0eb9545a" providerId="ADAL" clId="{54971003-7AFC-4C78-92A0-8222E89A7810}" dt="2018-10-09T20:43:34.745" v="2072" actId="26606"/>
          <ac:spMkLst>
            <pc:docMk/>
            <pc:sldMk cId="720248171" sldId="307"/>
            <ac:spMk id="1030" creationId="{80861964-D86C-4A50-8F6D-B466384A61B1}"/>
          </ac:spMkLst>
        </pc:spChg>
        <pc:spChg chg="add del">
          <ac:chgData name="Mohammadhossein Amini" userId="bbe7c75d-125e-409e-b354-827c0eb9545a" providerId="ADAL" clId="{54971003-7AFC-4C78-92A0-8222E89A7810}" dt="2018-10-09T20:43:34.745" v="2072" actId="26606"/>
          <ac:spMkLst>
            <pc:docMk/>
            <pc:sldMk cId="720248171" sldId="307"/>
            <ac:spMk id="1032" creationId="{02CE8509-9E93-4D74-BF24-661F111C72AB}"/>
          </ac:spMkLst>
        </pc:spChg>
        <pc:spChg chg="add">
          <ac:chgData name="Mohammadhossein Amini" userId="bbe7c75d-125e-409e-b354-827c0eb9545a" providerId="ADAL" clId="{54971003-7AFC-4C78-92A0-8222E89A7810}" dt="2018-10-09T20:43:34.750" v="2073" actId="26606"/>
          <ac:spMkLst>
            <pc:docMk/>
            <pc:sldMk cId="720248171" sldId="307"/>
            <ac:spMk id="1034" creationId="{08CB54FC-0B2A-4107-9A70-958B90B76585}"/>
          </ac:spMkLst>
        </pc:spChg>
        <pc:spChg chg="add">
          <ac:chgData name="Mohammadhossein Amini" userId="bbe7c75d-125e-409e-b354-827c0eb9545a" providerId="ADAL" clId="{54971003-7AFC-4C78-92A0-8222E89A7810}" dt="2018-10-09T20:43:34.750" v="2073" actId="26606"/>
          <ac:spMkLst>
            <pc:docMk/>
            <pc:sldMk cId="720248171" sldId="307"/>
            <ac:spMk id="1036" creationId="{6587DBF8-5C50-4034-8B79-FE54A01A8E15}"/>
          </ac:spMkLst>
        </pc:spChg>
        <pc:spChg chg="add">
          <ac:chgData name="Mohammadhossein Amini" userId="bbe7c75d-125e-409e-b354-827c0eb9545a" providerId="ADAL" clId="{54971003-7AFC-4C78-92A0-8222E89A7810}" dt="2018-10-09T20:43:34.750" v="2073" actId="26606"/>
          <ac:spMkLst>
            <pc:docMk/>
            <pc:sldMk cId="720248171" sldId="307"/>
            <ac:spMk id="1037" creationId="{14720853-E885-4BE5-BFE2-24004CEF6952}"/>
          </ac:spMkLst>
        </pc:spChg>
        <pc:picChg chg="add del mod">
          <ac:chgData name="Mohammadhossein Amini" userId="bbe7c75d-125e-409e-b354-827c0eb9545a" providerId="ADAL" clId="{54971003-7AFC-4C78-92A0-8222E89A7810}" dt="2018-10-09T20:43:21.289" v="2066" actId="478"/>
          <ac:picMkLst>
            <pc:docMk/>
            <pc:sldMk cId="720248171" sldId="307"/>
            <ac:picMk id="1026" creationId="{00D8CE29-94FB-410B-93F0-422E74B5418B}"/>
          </ac:picMkLst>
        </pc:picChg>
        <pc:picChg chg="add mod">
          <ac:chgData name="Mohammadhossein Amini" userId="bbe7c75d-125e-409e-b354-827c0eb9545a" providerId="ADAL" clId="{54971003-7AFC-4C78-92A0-8222E89A7810}" dt="2018-10-09T20:43:34.750" v="2073" actId="26606"/>
          <ac:picMkLst>
            <pc:docMk/>
            <pc:sldMk cId="720248171" sldId="307"/>
            <ac:picMk id="1028" creationId="{64AEBC58-696C-43F1-B078-86D3CF7D0568}"/>
          </ac:picMkLst>
        </pc:picChg>
        <pc:cxnChg chg="add del">
          <ac:chgData name="Mohammadhossein Amini" userId="bbe7c75d-125e-409e-b354-827c0eb9545a" providerId="ADAL" clId="{54971003-7AFC-4C78-92A0-8222E89A7810}" dt="2018-10-09T20:43:34.750" v="2073" actId="26606"/>
          <ac:cxnSpMkLst>
            <pc:docMk/>
            <pc:sldMk cId="720248171" sldId="307"/>
            <ac:cxnSpMk id="73" creationId="{754A678E-8F30-4E92-A5BF-F5D03D011394}"/>
          </ac:cxnSpMkLst>
        </pc:cxnChg>
        <pc:cxnChg chg="add del">
          <ac:chgData name="Mohammadhossein Amini" userId="bbe7c75d-125e-409e-b354-827c0eb9545a" providerId="ADAL" clId="{54971003-7AFC-4C78-92A0-8222E89A7810}" dt="2018-10-09T20:43:34.745" v="2072" actId="26606"/>
          <ac:cxnSpMkLst>
            <pc:docMk/>
            <pc:sldMk cId="720248171" sldId="307"/>
            <ac:cxnSpMk id="1031" creationId="{754A678E-8F30-4E92-A5BF-F5D03D011394}"/>
          </ac:cxnSpMkLst>
        </pc:cxnChg>
        <pc:cxnChg chg="add">
          <ac:chgData name="Mohammadhossein Amini" userId="bbe7c75d-125e-409e-b354-827c0eb9545a" providerId="ADAL" clId="{54971003-7AFC-4C78-92A0-8222E89A7810}" dt="2018-10-09T20:43:34.750" v="2073" actId="26606"/>
          <ac:cxnSpMkLst>
            <pc:docMk/>
            <pc:sldMk cId="720248171" sldId="307"/>
            <ac:cxnSpMk id="1035" creationId="{7855A9B5-1710-4B19-B0F1-CDFDD4ED5B7E}"/>
          </ac:cxnSpMkLst>
        </pc:cxnChg>
      </pc:sldChg>
      <pc:sldChg chg="addSp delSp modSp add mod setBg">
        <pc:chgData name="Mohammadhossein Amini" userId="bbe7c75d-125e-409e-b354-827c0eb9545a" providerId="ADAL" clId="{54971003-7AFC-4C78-92A0-8222E89A7810}" dt="2018-10-10T14:03:29.409" v="4347" actId="12"/>
        <pc:sldMkLst>
          <pc:docMk/>
          <pc:sldMk cId="4021191919" sldId="308"/>
        </pc:sldMkLst>
        <pc:spChg chg="mod">
          <ac:chgData name="Mohammadhossein Amini" userId="bbe7c75d-125e-409e-b354-827c0eb9545a" providerId="ADAL" clId="{54971003-7AFC-4C78-92A0-8222E89A7810}" dt="2018-10-09T20:44:36.817" v="2081" actId="26606"/>
          <ac:spMkLst>
            <pc:docMk/>
            <pc:sldMk cId="4021191919" sldId="308"/>
            <ac:spMk id="2" creationId="{7086F694-AD08-48F6-A896-61B162A9059C}"/>
          </ac:spMkLst>
        </pc:spChg>
        <pc:spChg chg="mod ord">
          <ac:chgData name="Mohammadhossein Amini" userId="bbe7c75d-125e-409e-b354-827c0eb9545a" providerId="ADAL" clId="{54971003-7AFC-4C78-92A0-8222E89A7810}" dt="2018-10-10T14:03:29.409" v="4347" actId="12"/>
          <ac:spMkLst>
            <pc:docMk/>
            <pc:sldMk cId="4021191919" sldId="308"/>
            <ac:spMk id="3" creationId="{81180A55-4877-4B0B-AF06-A5982FA3924C}"/>
          </ac:spMkLst>
        </pc:spChg>
        <pc:spChg chg="add del">
          <ac:chgData name="Mohammadhossein Amini" userId="bbe7c75d-125e-409e-b354-827c0eb9545a" providerId="ADAL" clId="{54971003-7AFC-4C78-92A0-8222E89A7810}" dt="2018-10-09T20:44:23.058" v="2079" actId="26606"/>
          <ac:spMkLst>
            <pc:docMk/>
            <pc:sldMk cId="4021191919" sldId="308"/>
            <ac:spMk id="71" creationId="{1246CE8A-6D0F-4E60-AF1A-138C0F0EC30A}"/>
          </ac:spMkLst>
        </pc:spChg>
        <pc:spChg chg="add del">
          <ac:chgData name="Mohammadhossein Amini" userId="bbe7c75d-125e-409e-b354-827c0eb9545a" providerId="ADAL" clId="{54971003-7AFC-4C78-92A0-8222E89A7810}" dt="2018-10-09T20:44:23.058" v="2079" actId="26606"/>
          <ac:spMkLst>
            <pc:docMk/>
            <pc:sldMk cId="4021191919" sldId="308"/>
            <ac:spMk id="73" creationId="{6EFC04B2-5222-4CBD-8AB3-506B5AF1A5BE}"/>
          </ac:spMkLst>
        </pc:spChg>
        <pc:spChg chg="add del">
          <ac:chgData name="Mohammadhossein Amini" userId="bbe7c75d-125e-409e-b354-827c0eb9545a" providerId="ADAL" clId="{54971003-7AFC-4C78-92A0-8222E89A7810}" dt="2018-10-09T20:44:23.058" v="2079" actId="26606"/>
          <ac:spMkLst>
            <pc:docMk/>
            <pc:sldMk cId="4021191919" sldId="308"/>
            <ac:spMk id="75" creationId="{6C089EF9-B3B6-43B5-B53E-205F826131EC}"/>
          </ac:spMkLst>
        </pc:spChg>
        <pc:spChg chg="add del">
          <ac:chgData name="Mohammadhossein Amini" userId="bbe7c75d-125e-409e-b354-827c0eb9545a" providerId="ADAL" clId="{54971003-7AFC-4C78-92A0-8222E89A7810}" dt="2018-10-09T20:44:36.817" v="2081" actId="26606"/>
          <ac:spMkLst>
            <pc:docMk/>
            <pc:sldMk cId="4021191919" sldId="308"/>
            <ac:spMk id="135" creationId="{73734CDA-1CE8-4F1C-B0B3-AAB252B0135C}"/>
          </ac:spMkLst>
        </pc:spChg>
        <pc:spChg chg="add del">
          <ac:chgData name="Mohammadhossein Amini" userId="bbe7c75d-125e-409e-b354-827c0eb9545a" providerId="ADAL" clId="{54971003-7AFC-4C78-92A0-8222E89A7810}" dt="2018-10-09T20:44:36.817" v="2081" actId="26606"/>
          <ac:spMkLst>
            <pc:docMk/>
            <pc:sldMk cId="4021191919" sldId="308"/>
            <ac:spMk id="139" creationId="{29765C2F-E3D0-4261-9A4A-F97B2C609AD8}"/>
          </ac:spMkLst>
        </pc:spChg>
        <pc:spChg chg="add del">
          <ac:chgData name="Mohammadhossein Amini" userId="bbe7c75d-125e-409e-b354-827c0eb9545a" providerId="ADAL" clId="{54971003-7AFC-4C78-92A0-8222E89A7810}" dt="2018-10-09T20:44:36.817" v="2081" actId="26606"/>
          <ac:spMkLst>
            <pc:docMk/>
            <pc:sldMk cId="4021191919" sldId="308"/>
            <ac:spMk id="141" creationId="{6638892E-C2A5-4DB9-B4D3-22B4DA4B3687}"/>
          </ac:spMkLst>
        </pc:spChg>
        <pc:picChg chg="add mod ord">
          <ac:chgData name="Mohammadhossein Amini" userId="bbe7c75d-125e-409e-b354-827c0eb9545a" providerId="ADAL" clId="{54971003-7AFC-4C78-92A0-8222E89A7810}" dt="2018-10-09T20:44:36.817" v="2081" actId="26606"/>
          <ac:picMkLst>
            <pc:docMk/>
            <pc:sldMk cId="4021191919" sldId="308"/>
            <ac:picMk id="2050" creationId="{E2CE30E3-5B83-426C-AC0A-EA34FBBA1CB8}"/>
          </ac:picMkLst>
        </pc:picChg>
        <pc:cxnChg chg="add del">
          <ac:chgData name="Mohammadhossein Amini" userId="bbe7c75d-125e-409e-b354-827c0eb9545a" providerId="ADAL" clId="{54971003-7AFC-4C78-92A0-8222E89A7810}" dt="2018-10-09T20:44:36.817" v="2081" actId="26606"/>
          <ac:cxnSpMkLst>
            <pc:docMk/>
            <pc:sldMk cId="4021191919" sldId="308"/>
            <ac:cxnSpMk id="137" creationId="{D7143990-FA50-4B23-AE6D-E17D22F52676}"/>
          </ac:cxnSpMkLst>
        </pc:cxnChg>
      </pc:sldChg>
      <pc:sldChg chg="addSp delSp modSp add">
        <pc:chgData name="Mohammadhossein Amini" userId="bbe7c75d-125e-409e-b354-827c0eb9545a" providerId="ADAL" clId="{54971003-7AFC-4C78-92A0-8222E89A7810}" dt="2018-10-10T14:04:50.047" v="4348" actId="6549"/>
        <pc:sldMkLst>
          <pc:docMk/>
          <pc:sldMk cId="3929918231" sldId="309"/>
        </pc:sldMkLst>
        <pc:spChg chg="mod">
          <ac:chgData name="Mohammadhossein Amini" userId="bbe7c75d-125e-409e-b354-827c0eb9545a" providerId="ADAL" clId="{54971003-7AFC-4C78-92A0-8222E89A7810}" dt="2018-10-09T20:45:34.700" v="2084" actId="6549"/>
          <ac:spMkLst>
            <pc:docMk/>
            <pc:sldMk cId="3929918231" sldId="309"/>
            <ac:spMk id="2" creationId="{D140616A-BB35-487E-9E31-99D29CA41548}"/>
          </ac:spMkLst>
        </pc:spChg>
        <pc:spChg chg="del">
          <ac:chgData name="Mohammadhossein Amini" userId="bbe7c75d-125e-409e-b354-827c0eb9545a" providerId="ADAL" clId="{54971003-7AFC-4C78-92A0-8222E89A7810}" dt="2018-10-09T20:45:30.917" v="2083" actId="6549"/>
          <ac:spMkLst>
            <pc:docMk/>
            <pc:sldMk cId="3929918231" sldId="309"/>
            <ac:spMk id="3" creationId="{C4E61643-9BFF-40ED-903E-A9C115ECE8CF}"/>
          </ac:spMkLst>
        </pc:spChg>
        <pc:spChg chg="add del mod">
          <ac:chgData name="Mohammadhossein Amini" userId="bbe7c75d-125e-409e-b354-827c0eb9545a" providerId="ADAL" clId="{54971003-7AFC-4C78-92A0-8222E89A7810}" dt="2018-10-09T20:45:56.017" v="2089" actId="478"/>
          <ac:spMkLst>
            <pc:docMk/>
            <pc:sldMk cId="3929918231" sldId="309"/>
            <ac:spMk id="4" creationId="{03410116-4F96-4721-8C56-1E69547B5F9F}"/>
          </ac:spMkLst>
        </pc:spChg>
        <pc:spChg chg="add del">
          <ac:chgData name="Mohammadhossein Amini" userId="bbe7c75d-125e-409e-b354-827c0eb9545a" providerId="ADAL" clId="{54971003-7AFC-4C78-92A0-8222E89A7810}" dt="2018-10-09T20:46:43.790" v="2100" actId="6549"/>
          <ac:spMkLst>
            <pc:docMk/>
            <pc:sldMk cId="3929918231" sldId="309"/>
            <ac:spMk id="5" creationId="{2B403325-C9D4-4E4F-A673-D90437031E90}"/>
          </ac:spMkLst>
        </pc:spChg>
        <pc:spChg chg="add del mod">
          <ac:chgData name="Mohammadhossein Amini" userId="bbe7c75d-125e-409e-b354-827c0eb9545a" providerId="ADAL" clId="{54971003-7AFC-4C78-92A0-8222E89A7810}" dt="2018-10-09T20:47:48.878" v="2112" actId="478"/>
          <ac:spMkLst>
            <pc:docMk/>
            <pc:sldMk cId="3929918231" sldId="309"/>
            <ac:spMk id="6" creationId="{94118356-FFA9-4861-B4FC-462BFCC3CC42}"/>
          </ac:spMkLst>
        </pc:spChg>
        <pc:spChg chg="add mod">
          <ac:chgData name="Mohammadhossein Amini" userId="bbe7c75d-125e-409e-b354-827c0eb9545a" providerId="ADAL" clId="{54971003-7AFC-4C78-92A0-8222E89A7810}" dt="2018-10-10T14:04:50.047" v="4348" actId="6549"/>
          <ac:spMkLst>
            <pc:docMk/>
            <pc:sldMk cId="3929918231" sldId="309"/>
            <ac:spMk id="7" creationId="{16943D3C-17A2-4CCD-BDAD-178EBAC33743}"/>
          </ac:spMkLst>
        </pc:spChg>
        <pc:spChg chg="add">
          <ac:chgData name="Mohammadhossein Amini" userId="bbe7c75d-125e-409e-b354-827c0eb9545a" providerId="ADAL" clId="{54971003-7AFC-4C78-92A0-8222E89A7810}" dt="2018-10-09T20:46:50.303" v="2101" actId="6549"/>
          <ac:spMkLst>
            <pc:docMk/>
            <pc:sldMk cId="3929918231" sldId="309"/>
            <ac:spMk id="9" creationId="{2CB1E9F5-F07C-4084-9DE7-B776B4C05003}"/>
          </ac:spMkLst>
        </pc:spChg>
        <pc:spChg chg="add mod">
          <ac:chgData name="Mohammadhossein Amini" userId="bbe7c75d-125e-409e-b354-827c0eb9545a" providerId="ADAL" clId="{54971003-7AFC-4C78-92A0-8222E89A7810}" dt="2018-10-09T20:47:15.441" v="2107" actId="6549"/>
          <ac:spMkLst>
            <pc:docMk/>
            <pc:sldMk cId="3929918231" sldId="309"/>
            <ac:spMk id="10" creationId="{BD150A1B-2DC8-4737-8734-5C0C2350541C}"/>
          </ac:spMkLst>
        </pc:spChg>
        <pc:grpChg chg="add del mod">
          <ac:chgData name="Mohammadhossein Amini" userId="bbe7c75d-125e-409e-b354-827c0eb9545a" providerId="ADAL" clId="{54971003-7AFC-4C78-92A0-8222E89A7810}" dt="2018-10-09T20:47:32.941" v="2109" actId="478"/>
          <ac:grpSpMkLst>
            <pc:docMk/>
            <pc:sldMk cId="3929918231" sldId="309"/>
            <ac:grpSpMk id="8" creationId="{A72432AD-5283-4559-BCC5-71B712970372}"/>
          </ac:grpSpMkLst>
        </pc:grpChg>
        <pc:picChg chg="add mod">
          <ac:chgData name="Mohammadhossein Amini" userId="bbe7c75d-125e-409e-b354-827c0eb9545a" providerId="ADAL" clId="{54971003-7AFC-4C78-92A0-8222E89A7810}" dt="2018-10-09T20:47:53.036" v="2114" actId="1076"/>
          <ac:picMkLst>
            <pc:docMk/>
            <pc:sldMk cId="3929918231" sldId="309"/>
            <ac:picMk id="3074" creationId="{3616A72E-3606-4817-AFEA-FE64DC690784}"/>
          </ac:picMkLst>
        </pc:picChg>
      </pc:sldChg>
      <pc:sldChg chg="addSp delSp modSp add">
        <pc:chgData name="Mohammadhossein Amini" userId="bbe7c75d-125e-409e-b354-827c0eb9545a" providerId="ADAL" clId="{54971003-7AFC-4C78-92A0-8222E89A7810}" dt="2018-10-09T21:12:29.018" v="2619" actId="313"/>
        <pc:sldMkLst>
          <pc:docMk/>
          <pc:sldMk cId="2636733254" sldId="310"/>
        </pc:sldMkLst>
        <pc:spChg chg="mod">
          <ac:chgData name="Mohammadhossein Amini" userId="bbe7c75d-125e-409e-b354-827c0eb9545a" providerId="ADAL" clId="{54971003-7AFC-4C78-92A0-8222E89A7810}" dt="2018-10-09T21:12:29.018" v="2619" actId="313"/>
          <ac:spMkLst>
            <pc:docMk/>
            <pc:sldMk cId="2636733254" sldId="310"/>
            <ac:spMk id="3" creationId="{33604E03-4866-4BA2-AC8C-4A9692EDC5EF}"/>
          </ac:spMkLst>
        </pc:spChg>
        <pc:graphicFrameChg chg="del">
          <ac:chgData name="Mohammadhossein Amini" userId="bbe7c75d-125e-409e-b354-827c0eb9545a" providerId="ADAL" clId="{54971003-7AFC-4C78-92A0-8222E89A7810}" dt="2018-10-09T21:11:56.579" v="2586" actId="478"/>
          <ac:graphicFrameMkLst>
            <pc:docMk/>
            <pc:sldMk cId="2636733254" sldId="310"/>
            <ac:graphicFrameMk id="4" creationId="{AD595EE0-AEAE-4CE0-A6D3-983E5CB831C3}"/>
          </ac:graphicFrameMkLst>
        </pc:graphicFrameChg>
        <pc:picChg chg="add mod">
          <ac:chgData name="Mohammadhossein Amini" userId="bbe7c75d-125e-409e-b354-827c0eb9545a" providerId="ADAL" clId="{54971003-7AFC-4C78-92A0-8222E89A7810}" dt="2018-10-09T21:11:59.714" v="2588" actId="1076"/>
          <ac:picMkLst>
            <pc:docMk/>
            <pc:sldMk cId="2636733254" sldId="310"/>
            <ac:picMk id="5" creationId="{320BE6A8-EFEA-49E3-8120-79438ADDD0B3}"/>
          </ac:picMkLst>
        </pc:picChg>
      </pc:sldChg>
      <pc:sldChg chg="addSp delSp modSp add">
        <pc:chgData name="Mohammadhossein Amini" userId="bbe7c75d-125e-409e-b354-827c0eb9545a" providerId="ADAL" clId="{54971003-7AFC-4C78-92A0-8222E89A7810}" dt="2018-10-10T14:13:10.500" v="4351" actId="20577"/>
        <pc:sldMkLst>
          <pc:docMk/>
          <pc:sldMk cId="3925168357" sldId="311"/>
        </pc:sldMkLst>
        <pc:spChg chg="mod ord">
          <ac:chgData name="Mohammadhossein Amini" userId="bbe7c75d-125e-409e-b354-827c0eb9545a" providerId="ADAL" clId="{54971003-7AFC-4C78-92A0-8222E89A7810}" dt="2018-10-09T21:13:22.440" v="2640" actId="26606"/>
          <ac:spMkLst>
            <pc:docMk/>
            <pc:sldMk cId="3925168357" sldId="311"/>
            <ac:spMk id="2" creationId="{046918CC-0772-45DF-9BBB-3F0A36543F81}"/>
          </ac:spMkLst>
        </pc:spChg>
        <pc:spChg chg="mod ord">
          <ac:chgData name="Mohammadhossein Amini" userId="bbe7c75d-125e-409e-b354-827c0eb9545a" providerId="ADAL" clId="{54971003-7AFC-4C78-92A0-8222E89A7810}" dt="2018-10-10T14:13:10.500" v="4351" actId="20577"/>
          <ac:spMkLst>
            <pc:docMk/>
            <pc:sldMk cId="3925168357" sldId="311"/>
            <ac:spMk id="3" creationId="{33604E03-4866-4BA2-AC8C-4A9692EDC5EF}"/>
          </ac:spMkLst>
        </pc:spChg>
        <pc:spChg chg="add del">
          <ac:chgData name="Mohammadhossein Amini" userId="bbe7c75d-125e-409e-b354-827c0eb9545a" providerId="ADAL" clId="{54971003-7AFC-4C78-92A0-8222E89A7810}" dt="2018-10-09T21:13:22.440" v="2640" actId="26606"/>
          <ac:spMkLst>
            <pc:docMk/>
            <pc:sldMk cId="3925168357" sldId="311"/>
            <ac:spMk id="48" creationId="{08CB54FC-0B2A-4107-9A70-958B90B76585}"/>
          </ac:spMkLst>
        </pc:spChg>
        <pc:spChg chg="add del">
          <ac:chgData name="Mohammadhossein Amini" userId="bbe7c75d-125e-409e-b354-827c0eb9545a" providerId="ADAL" clId="{54971003-7AFC-4C78-92A0-8222E89A7810}" dt="2018-10-09T21:13:22.440" v="2640" actId="26606"/>
          <ac:spMkLst>
            <pc:docMk/>
            <pc:sldMk cId="3925168357" sldId="311"/>
            <ac:spMk id="50" creationId="{6587DBF8-5C50-4034-8B79-FE54A01A8E15}"/>
          </ac:spMkLst>
        </pc:spChg>
        <pc:spChg chg="add del">
          <ac:chgData name="Mohammadhossein Amini" userId="bbe7c75d-125e-409e-b354-827c0eb9545a" providerId="ADAL" clId="{54971003-7AFC-4C78-92A0-8222E89A7810}" dt="2018-10-09T21:13:22.440" v="2640" actId="26606"/>
          <ac:spMkLst>
            <pc:docMk/>
            <pc:sldMk cId="3925168357" sldId="311"/>
            <ac:spMk id="51" creationId="{14720853-E885-4BE5-BFE2-24004CEF6952}"/>
          </ac:spMkLst>
        </pc:spChg>
        <pc:spChg chg="add del">
          <ac:chgData name="Mohammadhossein Amini" userId="bbe7c75d-125e-409e-b354-827c0eb9545a" providerId="ADAL" clId="{54971003-7AFC-4C78-92A0-8222E89A7810}" dt="2018-10-09T21:13:22.440" v="2640" actId="26606"/>
          <ac:spMkLst>
            <pc:docMk/>
            <pc:sldMk cId="3925168357" sldId="311"/>
            <ac:spMk id="56" creationId="{873ECEC8-0F24-45B8-950F-35FC94BCEAC8}"/>
          </ac:spMkLst>
        </pc:spChg>
        <pc:spChg chg="add del">
          <ac:chgData name="Mohammadhossein Amini" userId="bbe7c75d-125e-409e-b354-827c0eb9545a" providerId="ADAL" clId="{54971003-7AFC-4C78-92A0-8222E89A7810}" dt="2018-10-09T21:13:22.440" v="2640" actId="26606"/>
          <ac:spMkLst>
            <pc:docMk/>
            <pc:sldMk cId="3925168357" sldId="311"/>
            <ac:spMk id="60" creationId="{7D417315-0A35-4882-ABD2-ABE3C89E5DCF}"/>
          </ac:spMkLst>
        </pc:spChg>
        <pc:spChg chg="add del">
          <ac:chgData name="Mohammadhossein Amini" userId="bbe7c75d-125e-409e-b354-827c0eb9545a" providerId="ADAL" clId="{54971003-7AFC-4C78-92A0-8222E89A7810}" dt="2018-10-09T21:13:22.440" v="2640" actId="26606"/>
          <ac:spMkLst>
            <pc:docMk/>
            <pc:sldMk cId="3925168357" sldId="311"/>
            <ac:spMk id="62" creationId="{8B53612E-ADB2-4457-9688-89506397AF28}"/>
          </ac:spMkLst>
        </pc:spChg>
        <pc:spChg chg="add del">
          <ac:chgData name="Mohammadhossein Amini" userId="bbe7c75d-125e-409e-b354-827c0eb9545a" providerId="ADAL" clId="{54971003-7AFC-4C78-92A0-8222E89A7810}" dt="2018-10-09T21:13:10.763" v="2628" actId="26606"/>
          <ac:spMkLst>
            <pc:docMk/>
            <pc:sldMk cId="3925168357" sldId="311"/>
            <ac:spMk id="67" creationId="{F240A2FC-E2C3-458D-96B4-5DF9028D93A5}"/>
          </ac:spMkLst>
        </pc:spChg>
        <pc:spChg chg="add del">
          <ac:chgData name="Mohammadhossein Amini" userId="bbe7c75d-125e-409e-b354-827c0eb9545a" providerId="ADAL" clId="{54971003-7AFC-4C78-92A0-8222E89A7810}" dt="2018-10-09T21:13:10.763" v="2628" actId="26606"/>
          <ac:spMkLst>
            <pc:docMk/>
            <pc:sldMk cId="3925168357" sldId="311"/>
            <ac:spMk id="69" creationId="{5F097929-F3D6-4D1F-8AFC-CF348171A9E1}"/>
          </ac:spMkLst>
        </pc:spChg>
        <pc:spChg chg="add del">
          <ac:chgData name="Mohammadhossein Amini" userId="bbe7c75d-125e-409e-b354-827c0eb9545a" providerId="ADAL" clId="{54971003-7AFC-4C78-92A0-8222E89A7810}" dt="2018-10-09T21:13:10.763" v="2628" actId="26606"/>
          <ac:spMkLst>
            <pc:docMk/>
            <pc:sldMk cId="3925168357" sldId="311"/>
            <ac:spMk id="73" creationId="{184CF176-5285-4F57-A3FF-F97742FC4D3D}"/>
          </ac:spMkLst>
        </pc:spChg>
        <pc:spChg chg="add del">
          <ac:chgData name="Mohammadhossein Amini" userId="bbe7c75d-125e-409e-b354-827c0eb9545a" providerId="ADAL" clId="{54971003-7AFC-4C78-92A0-8222E89A7810}" dt="2018-10-09T21:13:10.763" v="2628" actId="26606"/>
          <ac:spMkLst>
            <pc:docMk/>
            <pc:sldMk cId="3925168357" sldId="311"/>
            <ac:spMk id="77" creationId="{F936838B-2942-49A4-8369-F371A942284B}"/>
          </ac:spMkLst>
        </pc:spChg>
        <pc:spChg chg="add del">
          <ac:chgData name="Mohammadhossein Amini" userId="bbe7c75d-125e-409e-b354-827c0eb9545a" providerId="ADAL" clId="{54971003-7AFC-4C78-92A0-8222E89A7810}" dt="2018-10-09T21:13:10.763" v="2628" actId="26606"/>
          <ac:spMkLst>
            <pc:docMk/>
            <pc:sldMk cId="3925168357" sldId="311"/>
            <ac:spMk id="79" creationId="{459448C7-491D-4920-A6AA-C30F167D0980}"/>
          </ac:spMkLst>
        </pc:spChg>
        <pc:spChg chg="add del">
          <ac:chgData name="Mohammadhossein Amini" userId="bbe7c75d-125e-409e-b354-827c0eb9545a" providerId="ADAL" clId="{54971003-7AFC-4C78-92A0-8222E89A7810}" dt="2018-10-09T21:13:11.705" v="2630" actId="26606"/>
          <ac:spMkLst>
            <pc:docMk/>
            <pc:sldMk cId="3925168357" sldId="311"/>
            <ac:spMk id="81" creationId="{873ECEC8-0F24-45B8-950F-35FC94BCEAC8}"/>
          </ac:spMkLst>
        </pc:spChg>
        <pc:spChg chg="add del">
          <ac:chgData name="Mohammadhossein Amini" userId="bbe7c75d-125e-409e-b354-827c0eb9545a" providerId="ADAL" clId="{54971003-7AFC-4C78-92A0-8222E89A7810}" dt="2018-10-09T21:13:11.705" v="2630" actId="26606"/>
          <ac:spMkLst>
            <pc:docMk/>
            <pc:sldMk cId="3925168357" sldId="311"/>
            <ac:spMk id="83" creationId="{7D417315-0A35-4882-ABD2-ABE3C89E5DCF}"/>
          </ac:spMkLst>
        </pc:spChg>
        <pc:spChg chg="add del">
          <ac:chgData name="Mohammadhossein Amini" userId="bbe7c75d-125e-409e-b354-827c0eb9545a" providerId="ADAL" clId="{54971003-7AFC-4C78-92A0-8222E89A7810}" dt="2018-10-09T21:13:11.705" v="2630" actId="26606"/>
          <ac:spMkLst>
            <pc:docMk/>
            <pc:sldMk cId="3925168357" sldId="311"/>
            <ac:spMk id="84" creationId="{8B53612E-ADB2-4457-9688-89506397AF28}"/>
          </ac:spMkLst>
        </pc:spChg>
        <pc:spChg chg="add del">
          <ac:chgData name="Mohammadhossein Amini" userId="bbe7c75d-125e-409e-b354-827c0eb9545a" providerId="ADAL" clId="{54971003-7AFC-4C78-92A0-8222E89A7810}" dt="2018-10-09T21:13:13.902" v="2632" actId="26606"/>
          <ac:spMkLst>
            <pc:docMk/>
            <pc:sldMk cId="3925168357" sldId="311"/>
            <ac:spMk id="86" creationId="{F240A2FC-E2C3-458D-96B4-5DF9028D93A5}"/>
          </ac:spMkLst>
        </pc:spChg>
        <pc:spChg chg="add del">
          <ac:chgData name="Mohammadhossein Amini" userId="bbe7c75d-125e-409e-b354-827c0eb9545a" providerId="ADAL" clId="{54971003-7AFC-4C78-92A0-8222E89A7810}" dt="2018-10-09T21:13:13.902" v="2632" actId="26606"/>
          <ac:spMkLst>
            <pc:docMk/>
            <pc:sldMk cId="3925168357" sldId="311"/>
            <ac:spMk id="87" creationId="{5F097929-F3D6-4D1F-8AFC-CF348171A9E1}"/>
          </ac:spMkLst>
        </pc:spChg>
        <pc:spChg chg="add del">
          <ac:chgData name="Mohammadhossein Amini" userId="bbe7c75d-125e-409e-b354-827c0eb9545a" providerId="ADAL" clId="{54971003-7AFC-4C78-92A0-8222E89A7810}" dt="2018-10-09T21:13:13.902" v="2632" actId="26606"/>
          <ac:spMkLst>
            <pc:docMk/>
            <pc:sldMk cId="3925168357" sldId="311"/>
            <ac:spMk id="89" creationId="{33428ACC-71EC-4171-9527-10983BA6B41D}"/>
          </ac:spMkLst>
        </pc:spChg>
        <pc:spChg chg="add del">
          <ac:chgData name="Mohammadhossein Amini" userId="bbe7c75d-125e-409e-b354-827c0eb9545a" providerId="ADAL" clId="{54971003-7AFC-4C78-92A0-8222E89A7810}" dt="2018-10-09T21:13:13.902" v="2632" actId="26606"/>
          <ac:spMkLst>
            <pc:docMk/>
            <pc:sldMk cId="3925168357" sldId="311"/>
            <ac:spMk id="91" creationId="{2B9BBBC4-97A3-47D2-BFFE-A68530CDB9DC}"/>
          </ac:spMkLst>
        </pc:spChg>
        <pc:spChg chg="add del">
          <ac:chgData name="Mohammadhossein Amini" userId="bbe7c75d-125e-409e-b354-827c0eb9545a" providerId="ADAL" clId="{54971003-7AFC-4C78-92A0-8222E89A7810}" dt="2018-10-09T21:13:13.902" v="2632" actId="26606"/>
          <ac:spMkLst>
            <pc:docMk/>
            <pc:sldMk cId="3925168357" sldId="311"/>
            <ac:spMk id="92" creationId="{78967BEA-EA6A-4FF1-94E2-B010B61A36A9}"/>
          </ac:spMkLst>
        </pc:spChg>
        <pc:spChg chg="add del">
          <ac:chgData name="Mohammadhossein Amini" userId="bbe7c75d-125e-409e-b354-827c0eb9545a" providerId="ADAL" clId="{54971003-7AFC-4C78-92A0-8222E89A7810}" dt="2018-10-09T21:13:15.310" v="2634" actId="26606"/>
          <ac:spMkLst>
            <pc:docMk/>
            <pc:sldMk cId="3925168357" sldId="311"/>
            <ac:spMk id="94" creationId="{0AB6E427-3F73-4C06-A5D5-AE52C3883B50}"/>
          </ac:spMkLst>
        </pc:spChg>
        <pc:spChg chg="add del">
          <ac:chgData name="Mohammadhossein Amini" userId="bbe7c75d-125e-409e-b354-827c0eb9545a" providerId="ADAL" clId="{54971003-7AFC-4C78-92A0-8222E89A7810}" dt="2018-10-09T21:13:15.310" v="2634" actId="26606"/>
          <ac:spMkLst>
            <pc:docMk/>
            <pc:sldMk cId="3925168357" sldId="311"/>
            <ac:spMk id="95" creationId="{D8C9BDAA-0390-4B39-9B5C-BC95E5120DA4}"/>
          </ac:spMkLst>
        </pc:spChg>
        <pc:spChg chg="add del">
          <ac:chgData name="Mohammadhossein Amini" userId="bbe7c75d-125e-409e-b354-827c0eb9545a" providerId="ADAL" clId="{54971003-7AFC-4C78-92A0-8222E89A7810}" dt="2018-10-09T21:13:15.310" v="2634" actId="26606"/>
          <ac:spMkLst>
            <pc:docMk/>
            <pc:sldMk cId="3925168357" sldId="311"/>
            <ac:spMk id="96" creationId="{F9DB1FE5-9D46-433B-99D1-2F1B8DC79855}"/>
          </ac:spMkLst>
        </pc:spChg>
        <pc:spChg chg="add del">
          <ac:chgData name="Mohammadhossein Amini" userId="bbe7c75d-125e-409e-b354-827c0eb9545a" providerId="ADAL" clId="{54971003-7AFC-4C78-92A0-8222E89A7810}" dt="2018-10-09T21:13:17.714" v="2636" actId="26606"/>
          <ac:spMkLst>
            <pc:docMk/>
            <pc:sldMk cId="3925168357" sldId="311"/>
            <ac:spMk id="98" creationId="{F240A2FC-E2C3-458D-96B4-5DF9028D93A5}"/>
          </ac:spMkLst>
        </pc:spChg>
        <pc:spChg chg="add del">
          <ac:chgData name="Mohammadhossein Amini" userId="bbe7c75d-125e-409e-b354-827c0eb9545a" providerId="ADAL" clId="{54971003-7AFC-4C78-92A0-8222E89A7810}" dt="2018-10-09T21:13:17.714" v="2636" actId="26606"/>
          <ac:spMkLst>
            <pc:docMk/>
            <pc:sldMk cId="3925168357" sldId="311"/>
            <ac:spMk id="99" creationId="{5F097929-F3D6-4D1F-8AFC-CF348171A9E1}"/>
          </ac:spMkLst>
        </pc:spChg>
        <pc:spChg chg="add del">
          <ac:chgData name="Mohammadhossein Amini" userId="bbe7c75d-125e-409e-b354-827c0eb9545a" providerId="ADAL" clId="{54971003-7AFC-4C78-92A0-8222E89A7810}" dt="2018-10-09T21:13:17.714" v="2636" actId="26606"/>
          <ac:spMkLst>
            <pc:docMk/>
            <pc:sldMk cId="3925168357" sldId="311"/>
            <ac:spMk id="101" creationId="{184CF176-5285-4F57-A3FF-F97742FC4D3D}"/>
          </ac:spMkLst>
        </pc:spChg>
        <pc:spChg chg="add del">
          <ac:chgData name="Mohammadhossein Amini" userId="bbe7c75d-125e-409e-b354-827c0eb9545a" providerId="ADAL" clId="{54971003-7AFC-4C78-92A0-8222E89A7810}" dt="2018-10-09T21:13:17.714" v="2636" actId="26606"/>
          <ac:spMkLst>
            <pc:docMk/>
            <pc:sldMk cId="3925168357" sldId="311"/>
            <ac:spMk id="103" creationId="{F936838B-2942-49A4-8369-F371A942284B}"/>
          </ac:spMkLst>
        </pc:spChg>
        <pc:spChg chg="add del">
          <ac:chgData name="Mohammadhossein Amini" userId="bbe7c75d-125e-409e-b354-827c0eb9545a" providerId="ADAL" clId="{54971003-7AFC-4C78-92A0-8222E89A7810}" dt="2018-10-09T21:13:17.714" v="2636" actId="26606"/>
          <ac:spMkLst>
            <pc:docMk/>
            <pc:sldMk cId="3925168357" sldId="311"/>
            <ac:spMk id="104" creationId="{459448C7-491D-4920-A6AA-C30F167D0980}"/>
          </ac:spMkLst>
        </pc:spChg>
        <pc:spChg chg="add del">
          <ac:chgData name="Mohammadhossein Amini" userId="bbe7c75d-125e-409e-b354-827c0eb9545a" providerId="ADAL" clId="{54971003-7AFC-4C78-92A0-8222E89A7810}" dt="2018-10-09T21:13:21.723" v="2638" actId="26606"/>
          <ac:spMkLst>
            <pc:docMk/>
            <pc:sldMk cId="3925168357" sldId="311"/>
            <ac:spMk id="106" creationId="{F240A2FC-E2C3-458D-96B4-5DF9028D93A5}"/>
          </ac:spMkLst>
        </pc:spChg>
        <pc:spChg chg="add del">
          <ac:chgData name="Mohammadhossein Amini" userId="bbe7c75d-125e-409e-b354-827c0eb9545a" providerId="ADAL" clId="{54971003-7AFC-4C78-92A0-8222E89A7810}" dt="2018-10-09T21:13:21.723" v="2638" actId="26606"/>
          <ac:spMkLst>
            <pc:docMk/>
            <pc:sldMk cId="3925168357" sldId="311"/>
            <ac:spMk id="107" creationId="{5F097929-F3D6-4D1F-8AFC-CF348171A9E1}"/>
          </ac:spMkLst>
        </pc:spChg>
        <pc:spChg chg="add del">
          <ac:chgData name="Mohammadhossein Amini" userId="bbe7c75d-125e-409e-b354-827c0eb9545a" providerId="ADAL" clId="{54971003-7AFC-4C78-92A0-8222E89A7810}" dt="2018-10-09T21:13:21.723" v="2638" actId="26606"/>
          <ac:spMkLst>
            <pc:docMk/>
            <pc:sldMk cId="3925168357" sldId="311"/>
            <ac:spMk id="109" creationId="{B4D0E555-16F6-44D0-BF56-AF5FF5BDE9D6}"/>
          </ac:spMkLst>
        </pc:spChg>
        <pc:spChg chg="add del">
          <ac:chgData name="Mohammadhossein Amini" userId="bbe7c75d-125e-409e-b354-827c0eb9545a" providerId="ADAL" clId="{54971003-7AFC-4C78-92A0-8222E89A7810}" dt="2018-10-09T21:13:21.723" v="2638" actId="26606"/>
          <ac:spMkLst>
            <pc:docMk/>
            <pc:sldMk cId="3925168357" sldId="311"/>
            <ac:spMk id="110" creationId="{8117041D-1A7B-4ECA-AB68-3CFDB6726B8E}"/>
          </ac:spMkLst>
        </pc:spChg>
        <pc:spChg chg="add del">
          <ac:chgData name="Mohammadhossein Amini" userId="bbe7c75d-125e-409e-b354-827c0eb9545a" providerId="ADAL" clId="{54971003-7AFC-4C78-92A0-8222E89A7810}" dt="2018-10-09T21:13:21.723" v="2638" actId="26606"/>
          <ac:spMkLst>
            <pc:docMk/>
            <pc:sldMk cId="3925168357" sldId="311"/>
            <ac:spMk id="111" creationId="{EF9C14D5-64ED-4C3C-A0D2-6C2AE1AE9279}"/>
          </ac:spMkLst>
        </pc:spChg>
        <pc:picChg chg="add mod ord">
          <ac:chgData name="Mohammadhossein Amini" userId="bbe7c75d-125e-409e-b354-827c0eb9545a" providerId="ADAL" clId="{54971003-7AFC-4C78-92A0-8222E89A7810}" dt="2018-10-09T21:13:32.227" v="2642" actId="1076"/>
          <ac:picMkLst>
            <pc:docMk/>
            <pc:sldMk cId="3925168357" sldId="311"/>
            <ac:picMk id="4" creationId="{A9BC23C6-AE16-440B-854D-5FED21CB04DF}"/>
          </ac:picMkLst>
        </pc:picChg>
        <pc:picChg chg="del">
          <ac:chgData name="Mohammadhossein Amini" userId="bbe7c75d-125e-409e-b354-827c0eb9545a" providerId="ADAL" clId="{54971003-7AFC-4C78-92A0-8222E89A7810}" dt="2018-10-09T21:12:48.744" v="2621" actId="478"/>
          <ac:picMkLst>
            <pc:docMk/>
            <pc:sldMk cId="3925168357" sldId="311"/>
            <ac:picMk id="5" creationId="{320BE6A8-EFEA-49E3-8120-79438ADDD0B3}"/>
          </ac:picMkLst>
        </pc:picChg>
        <pc:cxnChg chg="add del">
          <ac:chgData name="Mohammadhossein Amini" userId="bbe7c75d-125e-409e-b354-827c0eb9545a" providerId="ADAL" clId="{54971003-7AFC-4C78-92A0-8222E89A7810}" dt="2018-10-09T21:13:22.440" v="2640" actId="26606"/>
          <ac:cxnSpMkLst>
            <pc:docMk/>
            <pc:sldMk cId="3925168357" sldId="311"/>
            <ac:cxnSpMk id="49" creationId="{7855A9B5-1710-4B19-B0F1-CDFDD4ED5B7E}"/>
          </ac:cxnSpMkLst>
        </pc:cxnChg>
        <pc:cxnChg chg="add del">
          <ac:chgData name="Mohammadhossein Amini" userId="bbe7c75d-125e-409e-b354-827c0eb9545a" providerId="ADAL" clId="{54971003-7AFC-4C78-92A0-8222E89A7810}" dt="2018-10-09T21:13:22.440" v="2640" actId="26606"/>
          <ac:cxnSpMkLst>
            <pc:docMk/>
            <pc:sldMk cId="3925168357" sldId="311"/>
            <ac:cxnSpMk id="58" creationId="{89EB8C68-FF1B-4849-867B-32D29B19F102}"/>
          </ac:cxnSpMkLst>
        </pc:cxnChg>
        <pc:cxnChg chg="add del">
          <ac:chgData name="Mohammadhossein Amini" userId="bbe7c75d-125e-409e-b354-827c0eb9545a" providerId="ADAL" clId="{54971003-7AFC-4C78-92A0-8222E89A7810}" dt="2018-10-09T21:13:10.763" v="2628" actId="26606"/>
          <ac:cxnSpMkLst>
            <pc:docMk/>
            <pc:sldMk cId="3925168357" sldId="311"/>
            <ac:cxnSpMk id="71" creationId="{43074C91-9045-414B-B5F9-567DAE3EED25}"/>
          </ac:cxnSpMkLst>
        </pc:cxnChg>
        <pc:cxnChg chg="add del">
          <ac:chgData name="Mohammadhossein Amini" userId="bbe7c75d-125e-409e-b354-827c0eb9545a" providerId="ADAL" clId="{54971003-7AFC-4C78-92A0-8222E89A7810}" dt="2018-10-09T21:13:10.763" v="2628" actId="26606"/>
          <ac:cxnSpMkLst>
            <pc:docMk/>
            <pc:sldMk cId="3925168357" sldId="311"/>
            <ac:cxnSpMk id="75" creationId="{FCE0A9EA-62FA-4F43-BEF6-7BBBB3F90F25}"/>
          </ac:cxnSpMkLst>
        </pc:cxnChg>
        <pc:cxnChg chg="add del">
          <ac:chgData name="Mohammadhossein Amini" userId="bbe7c75d-125e-409e-b354-827c0eb9545a" providerId="ADAL" clId="{54971003-7AFC-4C78-92A0-8222E89A7810}" dt="2018-10-09T21:13:11.705" v="2630" actId="26606"/>
          <ac:cxnSpMkLst>
            <pc:docMk/>
            <pc:sldMk cId="3925168357" sldId="311"/>
            <ac:cxnSpMk id="82" creationId="{89EB8C68-FF1B-4849-867B-32D29B19F102}"/>
          </ac:cxnSpMkLst>
        </pc:cxnChg>
        <pc:cxnChg chg="add del">
          <ac:chgData name="Mohammadhossein Amini" userId="bbe7c75d-125e-409e-b354-827c0eb9545a" providerId="ADAL" clId="{54971003-7AFC-4C78-92A0-8222E89A7810}" dt="2018-10-09T21:13:13.902" v="2632" actId="26606"/>
          <ac:cxnSpMkLst>
            <pc:docMk/>
            <pc:sldMk cId="3925168357" sldId="311"/>
            <ac:cxnSpMk id="88" creationId="{43074C91-9045-414B-B5F9-567DAE3EED25}"/>
          </ac:cxnSpMkLst>
        </pc:cxnChg>
        <pc:cxnChg chg="add del">
          <ac:chgData name="Mohammadhossein Amini" userId="bbe7c75d-125e-409e-b354-827c0eb9545a" providerId="ADAL" clId="{54971003-7AFC-4C78-92A0-8222E89A7810}" dt="2018-10-09T21:13:13.902" v="2632" actId="26606"/>
          <ac:cxnSpMkLst>
            <pc:docMk/>
            <pc:sldMk cId="3925168357" sldId="311"/>
            <ac:cxnSpMk id="90" creationId="{BA22713B-ABB6-4391-97F9-0449A2B9B664}"/>
          </ac:cxnSpMkLst>
        </pc:cxnChg>
        <pc:cxnChg chg="add del">
          <ac:chgData name="Mohammadhossein Amini" userId="bbe7c75d-125e-409e-b354-827c0eb9545a" providerId="ADAL" clId="{54971003-7AFC-4C78-92A0-8222E89A7810}" dt="2018-10-09T21:13:17.714" v="2636" actId="26606"/>
          <ac:cxnSpMkLst>
            <pc:docMk/>
            <pc:sldMk cId="3925168357" sldId="311"/>
            <ac:cxnSpMk id="100" creationId="{43074C91-9045-414B-B5F9-567DAE3EED25}"/>
          </ac:cxnSpMkLst>
        </pc:cxnChg>
        <pc:cxnChg chg="add del">
          <ac:chgData name="Mohammadhossein Amini" userId="bbe7c75d-125e-409e-b354-827c0eb9545a" providerId="ADAL" clId="{54971003-7AFC-4C78-92A0-8222E89A7810}" dt="2018-10-09T21:13:17.714" v="2636" actId="26606"/>
          <ac:cxnSpMkLst>
            <pc:docMk/>
            <pc:sldMk cId="3925168357" sldId="311"/>
            <ac:cxnSpMk id="102" creationId="{FCE0A9EA-62FA-4F43-BEF6-7BBBB3F90F25}"/>
          </ac:cxnSpMkLst>
        </pc:cxnChg>
        <pc:cxnChg chg="add del">
          <ac:chgData name="Mohammadhossein Amini" userId="bbe7c75d-125e-409e-b354-827c0eb9545a" providerId="ADAL" clId="{54971003-7AFC-4C78-92A0-8222E89A7810}" dt="2018-10-09T21:13:21.723" v="2638" actId="26606"/>
          <ac:cxnSpMkLst>
            <pc:docMk/>
            <pc:sldMk cId="3925168357" sldId="311"/>
            <ac:cxnSpMk id="108" creationId="{43074C91-9045-414B-B5F9-567DAE3EED25}"/>
          </ac:cxnSpMkLst>
        </pc:cxnChg>
      </pc:sldChg>
      <pc:sldChg chg="addSp delSp modSp add">
        <pc:chgData name="Mohammadhossein Amini" userId="bbe7c75d-125e-409e-b354-827c0eb9545a" providerId="ADAL" clId="{54971003-7AFC-4C78-92A0-8222E89A7810}" dt="2018-10-09T21:29:52.356" v="2714" actId="14100"/>
        <pc:sldMkLst>
          <pc:docMk/>
          <pc:sldMk cId="563177431" sldId="312"/>
        </pc:sldMkLst>
        <pc:spChg chg="mod">
          <ac:chgData name="Mohammadhossein Amini" userId="bbe7c75d-125e-409e-b354-827c0eb9545a" providerId="ADAL" clId="{54971003-7AFC-4C78-92A0-8222E89A7810}" dt="2018-10-09T21:14:06.087" v="2649" actId="20577"/>
          <ac:spMkLst>
            <pc:docMk/>
            <pc:sldMk cId="563177431" sldId="312"/>
            <ac:spMk id="3" creationId="{33604E03-4866-4BA2-AC8C-4A9692EDC5EF}"/>
          </ac:spMkLst>
        </pc:spChg>
        <pc:picChg chg="add del">
          <ac:chgData name="Mohammadhossein Amini" userId="bbe7c75d-125e-409e-b354-827c0eb9545a" providerId="ADAL" clId="{54971003-7AFC-4C78-92A0-8222E89A7810}" dt="2018-10-09T21:14:12.086" v="2653" actId="478"/>
          <ac:picMkLst>
            <pc:docMk/>
            <pc:sldMk cId="563177431" sldId="312"/>
            <ac:picMk id="4" creationId="{A9BC23C6-AE16-440B-854D-5FED21CB04DF}"/>
          </ac:picMkLst>
        </pc:picChg>
        <pc:picChg chg="add del">
          <ac:chgData name="Mohammadhossein Amini" userId="bbe7c75d-125e-409e-b354-827c0eb9545a" providerId="ADAL" clId="{54971003-7AFC-4C78-92A0-8222E89A7810}" dt="2018-10-09T21:14:11.739" v="2652" actId="14100"/>
          <ac:picMkLst>
            <pc:docMk/>
            <pc:sldMk cId="563177431" sldId="312"/>
            <ac:picMk id="5" creationId="{03CE427E-1F70-4F65-8DEF-4F4E6A911730}"/>
          </ac:picMkLst>
        </pc:picChg>
        <pc:picChg chg="add mod">
          <ac:chgData name="Mohammadhossein Amini" userId="bbe7c75d-125e-409e-b354-827c0eb9545a" providerId="ADAL" clId="{54971003-7AFC-4C78-92A0-8222E89A7810}" dt="2018-10-09T21:14:15.341" v="2655" actId="1076"/>
          <ac:picMkLst>
            <pc:docMk/>
            <pc:sldMk cId="563177431" sldId="312"/>
            <ac:picMk id="6" creationId="{9BE9460C-A59C-46E9-82E8-AB5A0D3187D2}"/>
          </ac:picMkLst>
        </pc:picChg>
        <pc:picChg chg="add mod">
          <ac:chgData name="Mohammadhossein Amini" userId="bbe7c75d-125e-409e-b354-827c0eb9545a" providerId="ADAL" clId="{54971003-7AFC-4C78-92A0-8222E89A7810}" dt="2018-10-09T21:29:29.081" v="2710" actId="14100"/>
          <ac:picMkLst>
            <pc:docMk/>
            <pc:sldMk cId="563177431" sldId="312"/>
            <ac:picMk id="8" creationId="{62C4D93B-96CD-442F-A707-16D0AFB5493A}"/>
          </ac:picMkLst>
        </pc:picChg>
        <pc:picChg chg="add mod">
          <ac:chgData name="Mohammadhossein Amini" userId="bbe7c75d-125e-409e-b354-827c0eb9545a" providerId="ADAL" clId="{54971003-7AFC-4C78-92A0-8222E89A7810}" dt="2018-10-09T21:29:52.356" v="2714" actId="14100"/>
          <ac:picMkLst>
            <pc:docMk/>
            <pc:sldMk cId="563177431" sldId="312"/>
            <ac:picMk id="10" creationId="{04FCA11C-8BC3-4DB2-BD8D-781702D41662}"/>
          </ac:picMkLst>
        </pc:picChg>
      </pc:sldChg>
      <pc:sldChg chg="addSp delSp modSp add mod">
        <pc:chgData name="Mohammadhossein Amini" userId="bbe7c75d-125e-409e-b354-827c0eb9545a" providerId="ADAL" clId="{54971003-7AFC-4C78-92A0-8222E89A7810}" dt="2018-10-09T23:22:10.471" v="4058" actId="27918"/>
        <pc:sldMkLst>
          <pc:docMk/>
          <pc:sldMk cId="3004311213" sldId="313"/>
        </pc:sldMkLst>
        <pc:spChg chg="mod">
          <ac:chgData name="Mohammadhossein Amini" userId="bbe7c75d-125e-409e-b354-827c0eb9545a" providerId="ADAL" clId="{54971003-7AFC-4C78-92A0-8222E89A7810}" dt="2018-10-09T21:22:18.333" v="2685" actId="26606"/>
          <ac:spMkLst>
            <pc:docMk/>
            <pc:sldMk cId="3004311213" sldId="313"/>
            <ac:spMk id="2" creationId="{046918CC-0772-45DF-9BBB-3F0A36543F81}"/>
          </ac:spMkLst>
        </pc:spChg>
        <pc:spChg chg="mod">
          <ac:chgData name="Mohammadhossein Amini" userId="bbe7c75d-125e-409e-b354-827c0eb9545a" providerId="ADAL" clId="{54971003-7AFC-4C78-92A0-8222E89A7810}" dt="2018-10-09T21:22:18.333" v="2685" actId="26606"/>
          <ac:spMkLst>
            <pc:docMk/>
            <pc:sldMk cId="3004311213" sldId="313"/>
            <ac:spMk id="3" creationId="{33604E03-4866-4BA2-AC8C-4A9692EDC5EF}"/>
          </ac:spMkLst>
        </pc:spChg>
        <pc:spChg chg="del">
          <ac:chgData name="Mohammadhossein Amini" userId="bbe7c75d-125e-409e-b354-827c0eb9545a" providerId="ADAL" clId="{54971003-7AFC-4C78-92A0-8222E89A7810}" dt="2018-10-09T21:22:18.333" v="2685" actId="26606"/>
          <ac:spMkLst>
            <pc:docMk/>
            <pc:sldMk cId="3004311213" sldId="313"/>
            <ac:spMk id="48" creationId="{08CB54FC-0B2A-4107-9A70-958B90B76585}"/>
          </ac:spMkLst>
        </pc:spChg>
        <pc:spChg chg="del">
          <ac:chgData name="Mohammadhossein Amini" userId="bbe7c75d-125e-409e-b354-827c0eb9545a" providerId="ADAL" clId="{54971003-7AFC-4C78-92A0-8222E89A7810}" dt="2018-10-09T21:22:18.333" v="2685" actId="26606"/>
          <ac:spMkLst>
            <pc:docMk/>
            <pc:sldMk cId="3004311213" sldId="313"/>
            <ac:spMk id="50" creationId="{6587DBF8-5C50-4034-8B79-FE54A01A8E15}"/>
          </ac:spMkLst>
        </pc:spChg>
        <pc:spChg chg="del">
          <ac:chgData name="Mohammadhossein Amini" userId="bbe7c75d-125e-409e-b354-827c0eb9545a" providerId="ADAL" clId="{54971003-7AFC-4C78-92A0-8222E89A7810}" dt="2018-10-09T21:22:18.333" v="2685" actId="26606"/>
          <ac:spMkLst>
            <pc:docMk/>
            <pc:sldMk cId="3004311213" sldId="313"/>
            <ac:spMk id="51" creationId="{14720853-E885-4BE5-BFE2-24004CEF6952}"/>
          </ac:spMkLst>
        </pc:spChg>
        <pc:spChg chg="add">
          <ac:chgData name="Mohammadhossein Amini" userId="bbe7c75d-125e-409e-b354-827c0eb9545a" providerId="ADAL" clId="{54971003-7AFC-4C78-92A0-8222E89A7810}" dt="2018-10-09T21:22:18.333" v="2685" actId="26606"/>
          <ac:spMkLst>
            <pc:docMk/>
            <pc:sldMk cId="3004311213" sldId="313"/>
            <ac:spMk id="56" creationId="{F240A2FC-E2C3-458D-96B4-5DF9028D93A5}"/>
          </ac:spMkLst>
        </pc:spChg>
        <pc:spChg chg="add">
          <ac:chgData name="Mohammadhossein Amini" userId="bbe7c75d-125e-409e-b354-827c0eb9545a" providerId="ADAL" clId="{54971003-7AFC-4C78-92A0-8222E89A7810}" dt="2018-10-09T21:22:18.333" v="2685" actId="26606"/>
          <ac:spMkLst>
            <pc:docMk/>
            <pc:sldMk cId="3004311213" sldId="313"/>
            <ac:spMk id="58" creationId="{5F097929-F3D6-4D1F-8AFC-CF348171A9E1}"/>
          </ac:spMkLst>
        </pc:spChg>
        <pc:spChg chg="add">
          <ac:chgData name="Mohammadhossein Amini" userId="bbe7c75d-125e-409e-b354-827c0eb9545a" providerId="ADAL" clId="{54971003-7AFC-4C78-92A0-8222E89A7810}" dt="2018-10-09T21:22:18.333" v="2685" actId="26606"/>
          <ac:spMkLst>
            <pc:docMk/>
            <pc:sldMk cId="3004311213" sldId="313"/>
            <ac:spMk id="62" creationId="{34461041-8413-4023-ABA7-9E499B0AD995}"/>
          </ac:spMkLst>
        </pc:spChg>
        <pc:spChg chg="add">
          <ac:chgData name="Mohammadhossein Amini" userId="bbe7c75d-125e-409e-b354-827c0eb9545a" providerId="ADAL" clId="{54971003-7AFC-4C78-92A0-8222E89A7810}" dt="2018-10-09T21:22:18.333" v="2685" actId="26606"/>
          <ac:spMkLst>
            <pc:docMk/>
            <pc:sldMk cId="3004311213" sldId="313"/>
            <ac:spMk id="66" creationId="{D841E764-4629-49E0-994A-6F92FEFB9B5D}"/>
          </ac:spMkLst>
        </pc:spChg>
        <pc:spChg chg="add">
          <ac:chgData name="Mohammadhossein Amini" userId="bbe7c75d-125e-409e-b354-827c0eb9545a" providerId="ADAL" clId="{54971003-7AFC-4C78-92A0-8222E89A7810}" dt="2018-10-09T21:22:18.333" v="2685" actId="26606"/>
          <ac:spMkLst>
            <pc:docMk/>
            <pc:sldMk cId="3004311213" sldId="313"/>
            <ac:spMk id="68" creationId="{95635077-9890-4CC8-9792-28743EBFE01D}"/>
          </ac:spMkLst>
        </pc:spChg>
        <pc:graphicFrameChg chg="add mod">
          <ac:chgData name="Mohammadhossein Amini" userId="bbe7c75d-125e-409e-b354-827c0eb9545a" providerId="ADAL" clId="{54971003-7AFC-4C78-92A0-8222E89A7810}" dt="2018-10-09T21:22:18.333" v="2685" actId="26606"/>
          <ac:graphicFrameMkLst>
            <pc:docMk/>
            <pc:sldMk cId="3004311213" sldId="313"/>
            <ac:graphicFrameMk id="10" creationId="{1CA24609-E570-42F2-8F8D-EED1462DF8C7}"/>
          </ac:graphicFrameMkLst>
        </pc:graphicFrameChg>
        <pc:picChg chg="del">
          <ac:chgData name="Mohammadhossein Amini" userId="bbe7c75d-125e-409e-b354-827c0eb9545a" providerId="ADAL" clId="{54971003-7AFC-4C78-92A0-8222E89A7810}" dt="2018-10-09T21:21:58.332" v="2658" actId="478"/>
          <ac:picMkLst>
            <pc:docMk/>
            <pc:sldMk cId="3004311213" sldId="313"/>
            <ac:picMk id="4" creationId="{A9BC23C6-AE16-440B-854D-5FED21CB04DF}"/>
          </ac:picMkLst>
        </pc:picChg>
        <pc:picChg chg="del">
          <ac:chgData name="Mohammadhossein Amini" userId="bbe7c75d-125e-409e-b354-827c0eb9545a" providerId="ADAL" clId="{54971003-7AFC-4C78-92A0-8222E89A7810}" dt="2018-10-09T21:21:57.846" v="2657" actId="478"/>
          <ac:picMkLst>
            <pc:docMk/>
            <pc:sldMk cId="3004311213" sldId="313"/>
            <ac:picMk id="6" creationId="{9BE9460C-A59C-46E9-82E8-AB5A0D3187D2}"/>
          </ac:picMkLst>
        </pc:picChg>
        <pc:cxnChg chg="del">
          <ac:chgData name="Mohammadhossein Amini" userId="bbe7c75d-125e-409e-b354-827c0eb9545a" providerId="ADAL" clId="{54971003-7AFC-4C78-92A0-8222E89A7810}" dt="2018-10-09T21:22:18.333" v="2685" actId="26606"/>
          <ac:cxnSpMkLst>
            <pc:docMk/>
            <pc:sldMk cId="3004311213" sldId="313"/>
            <ac:cxnSpMk id="49" creationId="{7855A9B5-1710-4B19-B0F1-CDFDD4ED5B7E}"/>
          </ac:cxnSpMkLst>
        </pc:cxnChg>
        <pc:cxnChg chg="add">
          <ac:chgData name="Mohammadhossein Amini" userId="bbe7c75d-125e-409e-b354-827c0eb9545a" providerId="ADAL" clId="{54971003-7AFC-4C78-92A0-8222E89A7810}" dt="2018-10-09T21:22:18.333" v="2685" actId="26606"/>
          <ac:cxnSpMkLst>
            <pc:docMk/>
            <pc:sldMk cId="3004311213" sldId="313"/>
            <ac:cxnSpMk id="60" creationId="{43074C91-9045-414B-B5F9-567DAE3EED25}"/>
          </ac:cxnSpMkLst>
        </pc:cxnChg>
        <pc:cxnChg chg="add">
          <ac:chgData name="Mohammadhossein Amini" userId="bbe7c75d-125e-409e-b354-827c0eb9545a" providerId="ADAL" clId="{54971003-7AFC-4C78-92A0-8222E89A7810}" dt="2018-10-09T21:22:18.333" v="2685" actId="26606"/>
          <ac:cxnSpMkLst>
            <pc:docMk/>
            <pc:sldMk cId="3004311213" sldId="313"/>
            <ac:cxnSpMk id="64" creationId="{F05BCF04-4702-43D0-BE8F-DBF6C2F65131}"/>
          </ac:cxnSpMkLst>
        </pc:cxnChg>
      </pc:sldChg>
      <pc:sldChg chg="addSp delSp modSp add mod">
        <pc:chgData name="Mohammadhossein Amini" userId="bbe7c75d-125e-409e-b354-827c0eb9545a" providerId="ADAL" clId="{54971003-7AFC-4C78-92A0-8222E89A7810}" dt="2018-10-09T22:29:25.084" v="3662" actId="27918"/>
        <pc:sldMkLst>
          <pc:docMk/>
          <pc:sldMk cId="703752342" sldId="314"/>
        </pc:sldMkLst>
        <pc:spChg chg="mod">
          <ac:chgData name="Mohammadhossein Amini" userId="bbe7c75d-125e-409e-b354-827c0eb9545a" providerId="ADAL" clId="{54971003-7AFC-4C78-92A0-8222E89A7810}" dt="2018-10-09T21:28:30.595" v="2706" actId="20577"/>
          <ac:spMkLst>
            <pc:docMk/>
            <pc:sldMk cId="703752342" sldId="314"/>
            <ac:spMk id="3" creationId="{33604E03-4866-4BA2-AC8C-4A9692EDC5EF}"/>
          </ac:spMkLst>
        </pc:spChg>
        <pc:graphicFrameChg chg="del mod">
          <ac:chgData name="Mohammadhossein Amini" userId="bbe7c75d-125e-409e-b354-827c0eb9545a" providerId="ADAL" clId="{54971003-7AFC-4C78-92A0-8222E89A7810}" dt="2018-10-09T21:28:19.571" v="2689" actId="478"/>
          <ac:graphicFrameMkLst>
            <pc:docMk/>
            <pc:sldMk cId="703752342" sldId="314"/>
            <ac:graphicFrameMk id="10" creationId="{1CA24609-E570-42F2-8F8D-EED1462DF8C7}"/>
          </ac:graphicFrameMkLst>
        </pc:graphicFrameChg>
        <pc:graphicFrameChg chg="add mod">
          <ac:chgData name="Mohammadhossein Amini" userId="bbe7c75d-125e-409e-b354-827c0eb9545a" providerId="ADAL" clId="{54971003-7AFC-4C78-92A0-8222E89A7810}" dt="2018-10-09T21:28:47.863" v="2707" actId="1076"/>
          <ac:graphicFrameMkLst>
            <pc:docMk/>
            <pc:sldMk cId="703752342" sldId="314"/>
            <ac:graphicFrameMk id="12" creationId="{BEB823AB-04C2-4D2B-96F7-38B8F5DBA11F}"/>
          </ac:graphicFrameMkLst>
        </pc:graphicFrameChg>
      </pc:sldChg>
      <pc:sldChg chg="addSp delSp modSp add mod modAnim">
        <pc:chgData name="Mohammadhossein Amini" userId="bbe7c75d-125e-409e-b354-827c0eb9545a" providerId="ADAL" clId="{54971003-7AFC-4C78-92A0-8222E89A7810}" dt="2018-10-09T23:22:10.477" v="4059" actId="27918"/>
        <pc:sldMkLst>
          <pc:docMk/>
          <pc:sldMk cId="4207147195" sldId="315"/>
        </pc:sldMkLst>
        <pc:spChg chg="mod">
          <ac:chgData name="Mohammadhossein Amini" userId="bbe7c75d-125e-409e-b354-827c0eb9545a" providerId="ADAL" clId="{54971003-7AFC-4C78-92A0-8222E89A7810}" dt="2018-10-09T22:31:53.829" v="3670" actId="27918"/>
          <ac:spMkLst>
            <pc:docMk/>
            <pc:sldMk cId="4207147195" sldId="315"/>
            <ac:spMk id="2" creationId="{D13BDB5B-88E5-442B-B5A2-1E1F277FE016}"/>
          </ac:spMkLst>
        </pc:spChg>
        <pc:spChg chg="del">
          <ac:chgData name="Mohammadhossein Amini" userId="bbe7c75d-125e-409e-b354-827c0eb9545a" providerId="ADAL" clId="{54971003-7AFC-4C78-92A0-8222E89A7810}" dt="2018-10-09T22:31:49.405" v="3669" actId="27918"/>
          <ac:spMkLst>
            <pc:docMk/>
            <pc:sldMk cId="4207147195" sldId="315"/>
            <ac:spMk id="3" creationId="{82091F3D-8E95-45CB-814F-209BFFD9D1E5}"/>
          </ac:spMkLst>
        </pc:spChg>
        <pc:graphicFrameChg chg="add mod">
          <ac:chgData name="Mohammadhossein Amini" userId="bbe7c75d-125e-409e-b354-827c0eb9545a" providerId="ADAL" clId="{54971003-7AFC-4C78-92A0-8222E89A7810}" dt="2018-10-09T22:33:38.006" v="3675" actId="207"/>
          <ac:graphicFrameMkLst>
            <pc:docMk/>
            <pc:sldMk cId="4207147195" sldId="315"/>
            <ac:graphicFrameMk id="4" creationId="{A6A24941-83B5-4A8D-BEF1-6826637BB57C}"/>
          </ac:graphicFrameMkLst>
        </pc:graphicFrameChg>
        <pc:picChg chg="add ord">
          <ac:chgData name="Mohammadhossein Amini" userId="bbe7c75d-125e-409e-b354-827c0eb9545a" providerId="ADAL" clId="{54971003-7AFC-4C78-92A0-8222E89A7810}" dt="2018-10-09T22:32:05.123" v="3672" actId="167"/>
          <ac:picMkLst>
            <pc:docMk/>
            <pc:sldMk cId="4207147195" sldId="315"/>
            <ac:picMk id="5" creationId="{6BBBCA9A-7420-4A4B-BD5C-6D60423DF89C}"/>
          </ac:picMkLst>
        </pc:picChg>
      </pc:sldChg>
      <pc:sldChg chg="addSp delSp modSp add mod ord setBg modAnim">
        <pc:chgData name="Mohammadhossein Amini" userId="bbe7c75d-125e-409e-b354-827c0eb9545a" providerId="ADAL" clId="{54971003-7AFC-4C78-92A0-8222E89A7810}" dt="2018-10-09T22:49:21.388" v="4038" actId="14100"/>
        <pc:sldMkLst>
          <pc:docMk/>
          <pc:sldMk cId="3899887107" sldId="316"/>
        </pc:sldMkLst>
        <pc:spChg chg="mod">
          <ac:chgData name="Mohammadhossein Amini" userId="bbe7c75d-125e-409e-b354-827c0eb9545a" providerId="ADAL" clId="{54971003-7AFC-4C78-92A0-8222E89A7810}" dt="2018-10-09T22:46:52.257" v="4025" actId="26606"/>
          <ac:spMkLst>
            <pc:docMk/>
            <pc:sldMk cId="3899887107" sldId="316"/>
            <ac:spMk id="2" creationId="{E47AF708-494A-43C2-8021-DD73A3A2AF86}"/>
          </ac:spMkLst>
        </pc:spChg>
        <pc:spChg chg="add del mod">
          <ac:chgData name="Mohammadhossein Amini" userId="bbe7c75d-125e-409e-b354-827c0eb9545a" providerId="ADAL" clId="{54971003-7AFC-4C78-92A0-8222E89A7810}" dt="2018-10-09T22:46:52.257" v="4025" actId="26606"/>
          <ac:spMkLst>
            <pc:docMk/>
            <pc:sldMk cId="3899887107" sldId="316"/>
            <ac:spMk id="3" creationId="{E3290CAF-A0EF-4ED2-908C-DBC6FBD9438A}"/>
          </ac:spMkLst>
        </pc:spChg>
        <pc:spChg chg="add del">
          <ac:chgData name="Mohammadhossein Amini" userId="bbe7c75d-125e-409e-b354-827c0eb9545a" providerId="ADAL" clId="{54971003-7AFC-4C78-92A0-8222E89A7810}" dt="2018-10-09T22:42:50.720" v="3917" actId="14100"/>
          <ac:spMkLst>
            <pc:docMk/>
            <pc:sldMk cId="3899887107" sldId="316"/>
            <ac:spMk id="4" creationId="{DFA40BB3-1B40-4E6E-8FE7-DF629AA532C5}"/>
          </ac:spMkLst>
        </pc:spChg>
        <pc:spChg chg="add">
          <ac:chgData name="Mohammadhossein Amini" userId="bbe7c75d-125e-409e-b354-827c0eb9545a" providerId="ADAL" clId="{54971003-7AFC-4C78-92A0-8222E89A7810}" dt="2018-10-09T22:46:52.257" v="4025" actId="26606"/>
          <ac:spMkLst>
            <pc:docMk/>
            <pc:sldMk cId="3899887107" sldId="316"/>
            <ac:spMk id="10" creationId="{73734CDA-1CE8-4F1C-B0B3-AAB252B0135C}"/>
          </ac:spMkLst>
        </pc:spChg>
        <pc:spChg chg="add del">
          <ac:chgData name="Mohammadhossein Amini" userId="bbe7c75d-125e-409e-b354-827c0eb9545a" providerId="ADAL" clId="{54971003-7AFC-4C78-92A0-8222E89A7810}" dt="2018-10-09T22:46:52.249" v="4024" actId="26606"/>
          <ac:spMkLst>
            <pc:docMk/>
            <pc:sldMk cId="3899887107" sldId="316"/>
            <ac:spMk id="12" creationId="{D40791F6-715D-481A-9C4A-3645AECFD5A0}"/>
          </ac:spMkLst>
        </pc:spChg>
        <pc:spChg chg="add del">
          <ac:chgData name="Mohammadhossein Amini" userId="bbe7c75d-125e-409e-b354-827c0eb9545a" providerId="ADAL" clId="{54971003-7AFC-4C78-92A0-8222E89A7810}" dt="2018-10-09T22:46:52.249" v="4024" actId="26606"/>
          <ac:spMkLst>
            <pc:docMk/>
            <pc:sldMk cId="3899887107" sldId="316"/>
            <ac:spMk id="16" creationId="{CADA4CA0-9A57-4FBE-A9E5-24DFC23C3F1A}"/>
          </ac:spMkLst>
        </pc:spChg>
        <pc:spChg chg="add del">
          <ac:chgData name="Mohammadhossein Amini" userId="bbe7c75d-125e-409e-b354-827c0eb9545a" providerId="ADAL" clId="{54971003-7AFC-4C78-92A0-8222E89A7810}" dt="2018-10-09T22:46:52.249" v="4024" actId="26606"/>
          <ac:spMkLst>
            <pc:docMk/>
            <pc:sldMk cId="3899887107" sldId="316"/>
            <ac:spMk id="18" creationId="{811CBAFA-D7E0-40A7-BB94-2C05304B407B}"/>
          </ac:spMkLst>
        </pc:spChg>
        <pc:spChg chg="add">
          <ac:chgData name="Mohammadhossein Amini" userId="bbe7c75d-125e-409e-b354-827c0eb9545a" providerId="ADAL" clId="{54971003-7AFC-4C78-92A0-8222E89A7810}" dt="2018-10-09T22:46:52.257" v="4025" actId="26606"/>
          <ac:spMkLst>
            <pc:docMk/>
            <pc:sldMk cId="3899887107" sldId="316"/>
            <ac:spMk id="21" creationId="{E3290CAF-A0EF-4ED2-908C-DBC6FBD9438A}"/>
          </ac:spMkLst>
        </pc:spChg>
        <pc:spChg chg="add">
          <ac:chgData name="Mohammadhossein Amini" userId="bbe7c75d-125e-409e-b354-827c0eb9545a" providerId="ADAL" clId="{54971003-7AFC-4C78-92A0-8222E89A7810}" dt="2018-10-09T22:46:52.257" v="4025" actId="26606"/>
          <ac:spMkLst>
            <pc:docMk/>
            <pc:sldMk cId="3899887107" sldId="316"/>
            <ac:spMk id="22" creationId="{29765C2F-E3D0-4261-9A4A-F97B2C609AD8}"/>
          </ac:spMkLst>
        </pc:spChg>
        <pc:spChg chg="add">
          <ac:chgData name="Mohammadhossein Amini" userId="bbe7c75d-125e-409e-b354-827c0eb9545a" providerId="ADAL" clId="{54971003-7AFC-4C78-92A0-8222E89A7810}" dt="2018-10-09T22:46:52.257" v="4025" actId="26606"/>
          <ac:spMkLst>
            <pc:docMk/>
            <pc:sldMk cId="3899887107" sldId="316"/>
            <ac:spMk id="23" creationId="{6638892E-C2A5-4DB9-B4D3-22B4DA4B3687}"/>
          </ac:spMkLst>
        </pc:spChg>
        <pc:graphicFrameChg chg="add del">
          <ac:chgData name="Mohammadhossein Amini" userId="bbe7c75d-125e-409e-b354-827c0eb9545a" providerId="ADAL" clId="{54971003-7AFC-4C78-92A0-8222E89A7810}" dt="2018-10-09T22:46:52.249" v="4024" actId="26606"/>
          <ac:graphicFrameMkLst>
            <pc:docMk/>
            <pc:sldMk cId="3899887107" sldId="316"/>
            <ac:graphicFrameMk id="7" creationId="{7B3640E5-F695-484E-9A87-80C3C7D9DEF0}"/>
          </ac:graphicFrameMkLst>
        </pc:graphicFrameChg>
        <pc:picChg chg="add mod">
          <ac:chgData name="Mohammadhossein Amini" userId="bbe7c75d-125e-409e-b354-827c0eb9545a" providerId="ADAL" clId="{54971003-7AFC-4C78-92A0-8222E89A7810}" dt="2018-10-09T22:46:52.257" v="4025" actId="26606"/>
          <ac:picMkLst>
            <pc:docMk/>
            <pc:sldMk cId="3899887107" sldId="316"/>
            <ac:picMk id="5" creationId="{F7DECD54-2620-4272-81EA-88BFD5D28C47}"/>
          </ac:picMkLst>
        </pc:picChg>
        <pc:picChg chg="add mod">
          <ac:chgData name="Mohammadhossein Amini" userId="bbe7c75d-125e-409e-b354-827c0eb9545a" providerId="ADAL" clId="{54971003-7AFC-4C78-92A0-8222E89A7810}" dt="2018-10-09T22:49:21.388" v="4038" actId="14100"/>
          <ac:picMkLst>
            <pc:docMk/>
            <pc:sldMk cId="3899887107" sldId="316"/>
            <ac:picMk id="19459" creationId="{A5BCA9B0-E6BE-4E0F-8EBA-EF8310D14BD9}"/>
          </ac:picMkLst>
        </pc:picChg>
        <pc:picChg chg="add mod">
          <ac:chgData name="Mohammadhossein Amini" userId="bbe7c75d-125e-409e-b354-827c0eb9545a" providerId="ADAL" clId="{54971003-7AFC-4C78-92A0-8222E89A7810}" dt="2018-10-09T22:48:43.806" v="4032" actId="1076"/>
          <ac:picMkLst>
            <pc:docMk/>
            <pc:sldMk cId="3899887107" sldId="316"/>
            <ac:picMk id="19461" creationId="{2980D734-6D7E-4934-8540-7B230B0B3519}"/>
          </ac:picMkLst>
        </pc:picChg>
        <pc:cxnChg chg="add del">
          <ac:chgData name="Mohammadhossein Amini" userId="bbe7c75d-125e-409e-b354-827c0eb9545a" providerId="ADAL" clId="{54971003-7AFC-4C78-92A0-8222E89A7810}" dt="2018-10-09T22:46:52.249" v="4024" actId="26606"/>
          <ac:cxnSpMkLst>
            <pc:docMk/>
            <pc:sldMk cId="3899887107" sldId="316"/>
            <ac:cxnSpMk id="14" creationId="{740F83A4-FAC4-4867-95A5-BBFD280C7BF5}"/>
          </ac:cxnSpMkLst>
        </pc:cxnChg>
        <pc:cxnChg chg="add">
          <ac:chgData name="Mohammadhossein Amini" userId="bbe7c75d-125e-409e-b354-827c0eb9545a" providerId="ADAL" clId="{54971003-7AFC-4C78-92A0-8222E89A7810}" dt="2018-10-09T22:46:52.257" v="4025" actId="26606"/>
          <ac:cxnSpMkLst>
            <pc:docMk/>
            <pc:sldMk cId="3899887107" sldId="316"/>
            <ac:cxnSpMk id="20" creationId="{D7143990-FA50-4B23-AE6D-E17D22F52676}"/>
          </ac:cxnSpMkLst>
        </pc:cxnChg>
      </pc:sldChg>
      <pc:sldChg chg="addSp delSp modSp add mod">
        <pc:chgData name="Mohammadhossein Amini" userId="bbe7c75d-125e-409e-b354-827c0eb9545a" providerId="ADAL" clId="{54971003-7AFC-4C78-92A0-8222E89A7810}" dt="2018-10-09T23:21:22.767" v="4056" actId="27918"/>
        <pc:sldMkLst>
          <pc:docMk/>
          <pc:sldMk cId="4179991739" sldId="317"/>
        </pc:sldMkLst>
        <pc:spChg chg="mod">
          <ac:chgData name="Mohammadhossein Amini" userId="bbe7c75d-125e-409e-b354-827c0eb9545a" providerId="ADAL" clId="{54971003-7AFC-4C78-92A0-8222E89A7810}" dt="2018-10-09T23:15:42.642" v="4051" actId="6549"/>
          <ac:spMkLst>
            <pc:docMk/>
            <pc:sldMk cId="4179991739" sldId="317"/>
            <ac:spMk id="3" creationId="{BFFDA302-1950-4EA7-B68D-2A86C2F86A1C}"/>
          </ac:spMkLst>
        </pc:spChg>
        <pc:graphicFrameChg chg="del">
          <ac:chgData name="Mohammadhossein Amini" userId="bbe7c75d-125e-409e-b354-827c0eb9545a" providerId="ADAL" clId="{54971003-7AFC-4C78-92A0-8222E89A7810}" dt="2018-10-09T23:15:39.612" v="4050" actId="478"/>
          <ac:graphicFrameMkLst>
            <pc:docMk/>
            <pc:sldMk cId="4179991739" sldId="317"/>
            <ac:graphicFrameMk id="4" creationId="{F0E67E53-6BAA-4444-BDD4-1340D21B3219}"/>
          </ac:graphicFrameMkLst>
        </pc:graphicFrameChg>
        <pc:graphicFrameChg chg="add mod">
          <ac:chgData name="Mohammadhossein Amini" userId="bbe7c75d-125e-409e-b354-827c0eb9545a" providerId="ADAL" clId="{54971003-7AFC-4C78-92A0-8222E89A7810}" dt="2018-10-09T23:15:48.878" v="4055" actId="1076"/>
          <ac:graphicFrameMkLst>
            <pc:docMk/>
            <pc:sldMk cId="4179991739" sldId="317"/>
            <ac:graphicFrameMk id="6" creationId="{810E97E4-B961-4DF4-AEC8-38529B749750}"/>
          </ac:graphicFrameMkLst>
        </pc:graphicFrameChg>
      </pc:sldChg>
      <pc:sldChg chg="addSp delSp modSp add mod setBg modAnim">
        <pc:chgData name="Mohammadhossein Amini" userId="bbe7c75d-125e-409e-b354-827c0eb9545a" providerId="ADAL" clId="{54971003-7AFC-4C78-92A0-8222E89A7810}" dt="2018-10-09T23:29:03.878" v="4177" actId="1076"/>
        <pc:sldMkLst>
          <pc:docMk/>
          <pc:sldMk cId="2373215544" sldId="318"/>
        </pc:sldMkLst>
        <pc:spChg chg="mod">
          <ac:chgData name="Mohammadhossein Amini" userId="bbe7c75d-125e-409e-b354-827c0eb9545a" providerId="ADAL" clId="{54971003-7AFC-4C78-92A0-8222E89A7810}" dt="2018-10-09T23:23:25.428" v="4087" actId="26606"/>
          <ac:spMkLst>
            <pc:docMk/>
            <pc:sldMk cId="2373215544" sldId="318"/>
            <ac:spMk id="2" creationId="{324A512F-6A66-4CFE-AE86-93F3F527F33B}"/>
          </ac:spMkLst>
        </pc:spChg>
        <pc:spChg chg="add del mod">
          <ac:chgData name="Mohammadhossein Amini" userId="bbe7c75d-125e-409e-b354-827c0eb9545a" providerId="ADAL" clId="{54971003-7AFC-4C78-92A0-8222E89A7810}" dt="2018-10-09T23:23:25.428" v="4087" actId="26606"/>
          <ac:spMkLst>
            <pc:docMk/>
            <pc:sldMk cId="2373215544" sldId="318"/>
            <ac:spMk id="3" creationId="{3457ED0B-B6CC-414F-8112-9F92D734CE8B}"/>
          </ac:spMkLst>
        </pc:spChg>
        <pc:spChg chg="add mod">
          <ac:chgData name="Mohammadhossein Amini" userId="bbe7c75d-125e-409e-b354-827c0eb9545a" providerId="ADAL" clId="{54971003-7AFC-4C78-92A0-8222E89A7810}" dt="2018-10-09T23:26:02.653" v="4152" actId="1076"/>
          <ac:spMkLst>
            <pc:docMk/>
            <pc:sldMk cId="2373215544" sldId="318"/>
            <ac:spMk id="4" creationId="{47BEB159-31A3-4890-B176-46A325D4E6B1}"/>
          </ac:spMkLst>
        </pc:spChg>
        <pc:spChg chg="add mod">
          <ac:chgData name="Mohammadhossein Amini" userId="bbe7c75d-125e-409e-b354-827c0eb9545a" providerId="ADAL" clId="{54971003-7AFC-4C78-92A0-8222E89A7810}" dt="2018-10-09T23:29:03.878" v="4177" actId="1076"/>
          <ac:spMkLst>
            <pc:docMk/>
            <pc:sldMk cId="2373215544" sldId="318"/>
            <ac:spMk id="5" creationId="{F80D8350-7452-4700-AA85-8587BC292D74}"/>
          </ac:spMkLst>
        </pc:spChg>
        <pc:spChg chg="add mod">
          <ac:chgData name="Mohammadhossein Amini" userId="bbe7c75d-125e-409e-b354-827c0eb9545a" providerId="ADAL" clId="{54971003-7AFC-4C78-92A0-8222E89A7810}" dt="2018-10-09T23:27:18.436" v="4163" actId="1076"/>
          <ac:spMkLst>
            <pc:docMk/>
            <pc:sldMk cId="2373215544" sldId="318"/>
            <ac:spMk id="6" creationId="{432B8911-34D9-4F50-9380-BDB2234C8E0D}"/>
          </ac:spMkLst>
        </pc:spChg>
        <pc:spChg chg="add mod">
          <ac:chgData name="Mohammadhossein Amini" userId="bbe7c75d-125e-409e-b354-827c0eb9545a" providerId="ADAL" clId="{54971003-7AFC-4C78-92A0-8222E89A7810}" dt="2018-10-09T23:28:32.430" v="4176" actId="1076"/>
          <ac:spMkLst>
            <pc:docMk/>
            <pc:sldMk cId="2373215544" sldId="318"/>
            <ac:spMk id="7" creationId="{20200284-61E9-4448-A607-22732E5F1A95}"/>
          </ac:spMkLst>
        </pc:spChg>
        <pc:spChg chg="add">
          <ac:chgData name="Mohammadhossein Amini" userId="bbe7c75d-125e-409e-b354-827c0eb9545a" providerId="ADAL" clId="{54971003-7AFC-4C78-92A0-8222E89A7810}" dt="2018-10-09T23:23:25.428" v="4087" actId="26606"/>
          <ac:spMkLst>
            <pc:docMk/>
            <pc:sldMk cId="2373215544" sldId="318"/>
            <ac:spMk id="71" creationId="{873ECEC8-0F24-45B8-950F-35FC94BCEAC8}"/>
          </ac:spMkLst>
        </pc:spChg>
        <pc:spChg chg="add del">
          <ac:chgData name="Mohammadhossein Amini" userId="bbe7c75d-125e-409e-b354-827c0eb9545a" providerId="ADAL" clId="{54971003-7AFC-4C78-92A0-8222E89A7810}" dt="2018-10-09T23:23:25.395" v="4086" actId="26606"/>
          <ac:spMkLst>
            <pc:docMk/>
            <pc:sldMk cId="2373215544" sldId="318"/>
            <ac:spMk id="72" creationId="{F240A2FC-E2C3-458D-96B4-5DF9028D93A5}"/>
          </ac:spMkLst>
        </pc:spChg>
        <pc:spChg chg="add del">
          <ac:chgData name="Mohammadhossein Amini" userId="bbe7c75d-125e-409e-b354-827c0eb9545a" providerId="ADAL" clId="{54971003-7AFC-4C78-92A0-8222E89A7810}" dt="2018-10-09T23:23:25.395" v="4086" actId="26606"/>
          <ac:spMkLst>
            <pc:docMk/>
            <pc:sldMk cId="2373215544" sldId="318"/>
            <ac:spMk id="74" creationId="{5F097929-F3D6-4D1F-8AFC-CF348171A9E1}"/>
          </ac:spMkLst>
        </pc:spChg>
        <pc:spChg chg="add">
          <ac:chgData name="Mohammadhossein Amini" userId="bbe7c75d-125e-409e-b354-827c0eb9545a" providerId="ADAL" clId="{54971003-7AFC-4C78-92A0-8222E89A7810}" dt="2018-10-09T23:23:25.428" v="4087" actId="26606"/>
          <ac:spMkLst>
            <pc:docMk/>
            <pc:sldMk cId="2373215544" sldId="318"/>
            <ac:spMk id="75" creationId="{7D417315-0A35-4882-ABD2-ABE3C89E5DCF}"/>
          </ac:spMkLst>
        </pc:spChg>
        <pc:spChg chg="add">
          <ac:chgData name="Mohammadhossein Amini" userId="bbe7c75d-125e-409e-b354-827c0eb9545a" providerId="ADAL" clId="{54971003-7AFC-4C78-92A0-8222E89A7810}" dt="2018-10-09T23:23:25.428" v="4087" actId="26606"/>
          <ac:spMkLst>
            <pc:docMk/>
            <pc:sldMk cId="2373215544" sldId="318"/>
            <ac:spMk id="77" creationId="{8B53612E-ADB2-4457-9688-89506397AF28}"/>
          </ac:spMkLst>
        </pc:spChg>
        <pc:spChg chg="add del">
          <ac:chgData name="Mohammadhossein Amini" userId="bbe7c75d-125e-409e-b354-827c0eb9545a" providerId="ADAL" clId="{54971003-7AFC-4C78-92A0-8222E89A7810}" dt="2018-10-09T23:23:25.395" v="4086" actId="26606"/>
          <ac:spMkLst>
            <pc:docMk/>
            <pc:sldMk cId="2373215544" sldId="318"/>
            <ac:spMk id="78" creationId="{33428ACC-71EC-4171-9527-10983BA6B41D}"/>
          </ac:spMkLst>
        </pc:spChg>
        <pc:spChg chg="add del">
          <ac:chgData name="Mohammadhossein Amini" userId="bbe7c75d-125e-409e-b354-827c0eb9545a" providerId="ADAL" clId="{54971003-7AFC-4C78-92A0-8222E89A7810}" dt="2018-10-09T23:23:25.395" v="4086" actId="26606"/>
          <ac:spMkLst>
            <pc:docMk/>
            <pc:sldMk cId="2373215544" sldId="318"/>
            <ac:spMk id="82" creationId="{2B9BBBC4-97A3-47D2-BFFE-A68530CDB9DC}"/>
          </ac:spMkLst>
        </pc:spChg>
        <pc:spChg chg="add del">
          <ac:chgData name="Mohammadhossein Amini" userId="bbe7c75d-125e-409e-b354-827c0eb9545a" providerId="ADAL" clId="{54971003-7AFC-4C78-92A0-8222E89A7810}" dt="2018-10-09T23:23:25.395" v="4086" actId="26606"/>
          <ac:spMkLst>
            <pc:docMk/>
            <pc:sldMk cId="2373215544" sldId="318"/>
            <ac:spMk id="84" creationId="{78967BEA-EA6A-4FF1-94E2-B010B61A36A9}"/>
          </ac:spMkLst>
        </pc:spChg>
        <pc:spChg chg="add mod">
          <ac:chgData name="Mohammadhossein Amini" userId="bbe7c75d-125e-409e-b354-827c0eb9545a" providerId="ADAL" clId="{54971003-7AFC-4C78-92A0-8222E89A7810}" dt="2018-10-09T23:27:11.231" v="4161" actId="1076"/>
          <ac:spMkLst>
            <pc:docMk/>
            <pc:sldMk cId="2373215544" sldId="318"/>
            <ac:spMk id="20488" creationId="{3457ED0B-B6CC-414F-8112-9F92D734CE8B}"/>
          </ac:spMkLst>
        </pc:spChg>
        <pc:picChg chg="add del mod">
          <ac:chgData name="Mohammadhossein Amini" userId="bbe7c75d-125e-409e-b354-827c0eb9545a" providerId="ADAL" clId="{54971003-7AFC-4C78-92A0-8222E89A7810}" dt="2018-10-09T23:23:25.428" v="4087" actId="26606"/>
          <ac:picMkLst>
            <pc:docMk/>
            <pc:sldMk cId="2373215544" sldId="318"/>
            <ac:picMk id="20482" creationId="{3C5B0793-2174-4355-8B23-2BBAF9416805}"/>
          </ac:picMkLst>
        </pc:picChg>
        <pc:picChg chg="add mod">
          <ac:chgData name="Mohammadhossein Amini" userId="bbe7c75d-125e-409e-b354-827c0eb9545a" providerId="ADAL" clId="{54971003-7AFC-4C78-92A0-8222E89A7810}" dt="2018-10-09T23:24:43.853" v="4146" actId="1076"/>
          <ac:picMkLst>
            <pc:docMk/>
            <pc:sldMk cId="2373215544" sldId="318"/>
            <ac:picMk id="20484" creationId="{FD1D4498-D165-47BD-8C6C-55268EA519B8}"/>
          </ac:picMkLst>
        </pc:picChg>
        <pc:picChg chg="add del">
          <ac:chgData name="Mohammadhossein Amini" userId="bbe7c75d-125e-409e-b354-827c0eb9545a" providerId="ADAL" clId="{54971003-7AFC-4C78-92A0-8222E89A7810}" dt="2018-10-09T23:23:25.395" v="4086" actId="26606"/>
          <ac:picMkLst>
            <pc:docMk/>
            <pc:sldMk cId="2373215544" sldId="318"/>
            <ac:picMk id="20485" creationId="{3C5B0793-2174-4355-8B23-2BBAF9416805}"/>
          </ac:picMkLst>
        </pc:picChg>
        <pc:picChg chg="add mod">
          <ac:chgData name="Mohammadhossein Amini" userId="bbe7c75d-125e-409e-b354-827c0eb9545a" providerId="ADAL" clId="{54971003-7AFC-4C78-92A0-8222E89A7810}" dt="2018-10-09T23:27:55.896" v="4168" actId="1076"/>
          <ac:picMkLst>
            <pc:docMk/>
            <pc:sldMk cId="2373215544" sldId="318"/>
            <ac:picMk id="20486" creationId="{F34E6486-A075-438B-A3C7-ADAB4DF4D9D6}"/>
          </ac:picMkLst>
        </pc:picChg>
        <pc:picChg chg="add mod">
          <ac:chgData name="Mohammadhossein Amini" userId="bbe7c75d-125e-409e-b354-827c0eb9545a" providerId="ADAL" clId="{54971003-7AFC-4C78-92A0-8222E89A7810}" dt="2018-10-09T23:25:51.070" v="4149" actId="1076"/>
          <ac:picMkLst>
            <pc:docMk/>
            <pc:sldMk cId="2373215544" sldId="318"/>
            <ac:picMk id="20487" creationId="{3C5B0793-2174-4355-8B23-2BBAF9416805}"/>
          </ac:picMkLst>
        </pc:picChg>
        <pc:cxnChg chg="add">
          <ac:chgData name="Mohammadhossein Amini" userId="bbe7c75d-125e-409e-b354-827c0eb9545a" providerId="ADAL" clId="{54971003-7AFC-4C78-92A0-8222E89A7810}" dt="2018-10-09T23:23:25.428" v="4087" actId="26606"/>
          <ac:cxnSpMkLst>
            <pc:docMk/>
            <pc:sldMk cId="2373215544" sldId="318"/>
            <ac:cxnSpMk id="73" creationId="{89EB8C68-FF1B-4849-867B-32D29B19F102}"/>
          </ac:cxnSpMkLst>
        </pc:cxnChg>
        <pc:cxnChg chg="add del">
          <ac:chgData name="Mohammadhossein Amini" userId="bbe7c75d-125e-409e-b354-827c0eb9545a" providerId="ADAL" clId="{54971003-7AFC-4C78-92A0-8222E89A7810}" dt="2018-10-09T23:23:25.395" v="4086" actId="26606"/>
          <ac:cxnSpMkLst>
            <pc:docMk/>
            <pc:sldMk cId="2373215544" sldId="318"/>
            <ac:cxnSpMk id="76" creationId="{43074C91-9045-414B-B5F9-567DAE3EED25}"/>
          </ac:cxnSpMkLst>
        </pc:cxnChg>
        <pc:cxnChg chg="add del">
          <ac:chgData name="Mohammadhossein Amini" userId="bbe7c75d-125e-409e-b354-827c0eb9545a" providerId="ADAL" clId="{54971003-7AFC-4C78-92A0-8222E89A7810}" dt="2018-10-09T23:23:25.395" v="4086" actId="26606"/>
          <ac:cxnSpMkLst>
            <pc:docMk/>
            <pc:sldMk cId="2373215544" sldId="318"/>
            <ac:cxnSpMk id="80" creationId="{BA22713B-ABB6-4391-97F9-0449A2B9B664}"/>
          </ac:cxnSpMkLst>
        </pc:cxnChg>
      </pc:sldChg>
      <pc:sldChg chg="addSp delSp modSp add mod setBg">
        <pc:chgData name="Mohammadhossein Amini" userId="bbe7c75d-125e-409e-b354-827c0eb9545a" providerId="ADAL" clId="{54971003-7AFC-4C78-92A0-8222E89A7810}" dt="2018-10-09T23:47:11.493" v="4342" actId="1076"/>
        <pc:sldMkLst>
          <pc:docMk/>
          <pc:sldMk cId="3700064811" sldId="319"/>
        </pc:sldMkLst>
        <pc:spChg chg="mod">
          <ac:chgData name="Mohammadhossein Amini" userId="bbe7c75d-125e-409e-b354-827c0eb9545a" providerId="ADAL" clId="{54971003-7AFC-4C78-92A0-8222E89A7810}" dt="2018-10-09T23:47:11.493" v="4342" actId="1076"/>
          <ac:spMkLst>
            <pc:docMk/>
            <pc:sldMk cId="3700064811" sldId="319"/>
            <ac:spMk id="2" creationId="{D1CDAA22-4256-449C-855D-33C7B66CE564}"/>
          </ac:spMkLst>
        </pc:spChg>
        <pc:spChg chg="del mod">
          <ac:chgData name="Mohammadhossein Amini" userId="bbe7c75d-125e-409e-b354-827c0eb9545a" providerId="ADAL" clId="{54971003-7AFC-4C78-92A0-8222E89A7810}" dt="2018-10-09T23:44:20.385" v="4286" actId="1076"/>
          <ac:spMkLst>
            <pc:docMk/>
            <pc:sldMk cId="3700064811" sldId="319"/>
            <ac:spMk id="3" creationId="{38A3FFBD-CE1A-4C85-AC89-4A3DCD401A36}"/>
          </ac:spMkLst>
        </pc:spChg>
        <pc:spChg chg="add del">
          <ac:chgData name="Mohammadhossein Amini" userId="bbe7c75d-125e-409e-b354-827c0eb9545a" providerId="ADAL" clId="{54971003-7AFC-4C78-92A0-8222E89A7810}" dt="2018-10-09T23:45:05.935" v="4299" actId="26606"/>
          <ac:spMkLst>
            <pc:docMk/>
            <pc:sldMk cId="3700064811" sldId="319"/>
            <ac:spMk id="71" creationId="{F240A2FC-E2C3-458D-96B4-5DF9028D93A5}"/>
          </ac:spMkLst>
        </pc:spChg>
        <pc:spChg chg="add del">
          <ac:chgData name="Mohammadhossein Amini" userId="bbe7c75d-125e-409e-b354-827c0eb9545a" providerId="ADAL" clId="{54971003-7AFC-4C78-92A0-8222E89A7810}" dt="2018-10-09T23:45:05.935" v="4299" actId="26606"/>
          <ac:spMkLst>
            <pc:docMk/>
            <pc:sldMk cId="3700064811" sldId="319"/>
            <ac:spMk id="73" creationId="{5F097929-F3D6-4D1F-8AFC-CF348171A9E1}"/>
          </ac:spMkLst>
        </pc:spChg>
        <pc:spChg chg="add del">
          <ac:chgData name="Mohammadhossein Amini" userId="bbe7c75d-125e-409e-b354-827c0eb9545a" providerId="ADAL" clId="{54971003-7AFC-4C78-92A0-8222E89A7810}" dt="2018-10-09T23:45:05.935" v="4299" actId="26606"/>
          <ac:spMkLst>
            <pc:docMk/>
            <pc:sldMk cId="3700064811" sldId="319"/>
            <ac:spMk id="77" creationId="{33428ACC-71EC-4171-9527-10983BA6B41D}"/>
          </ac:spMkLst>
        </pc:spChg>
        <pc:spChg chg="add del">
          <ac:chgData name="Mohammadhossein Amini" userId="bbe7c75d-125e-409e-b354-827c0eb9545a" providerId="ADAL" clId="{54971003-7AFC-4C78-92A0-8222E89A7810}" dt="2018-10-09T23:45:05.935" v="4299" actId="26606"/>
          <ac:spMkLst>
            <pc:docMk/>
            <pc:sldMk cId="3700064811" sldId="319"/>
            <ac:spMk id="81" creationId="{2B9BBBC4-97A3-47D2-BFFE-A68530CDB9DC}"/>
          </ac:spMkLst>
        </pc:spChg>
        <pc:spChg chg="add del">
          <ac:chgData name="Mohammadhossein Amini" userId="bbe7c75d-125e-409e-b354-827c0eb9545a" providerId="ADAL" clId="{54971003-7AFC-4C78-92A0-8222E89A7810}" dt="2018-10-09T23:45:05.935" v="4299" actId="26606"/>
          <ac:spMkLst>
            <pc:docMk/>
            <pc:sldMk cId="3700064811" sldId="319"/>
            <ac:spMk id="83" creationId="{78967BEA-EA6A-4FF1-94E2-B010B61A36A9}"/>
          </ac:spMkLst>
        </pc:spChg>
        <pc:spChg chg="add">
          <ac:chgData name="Mohammadhossein Amini" userId="bbe7c75d-125e-409e-b354-827c0eb9545a" providerId="ADAL" clId="{54971003-7AFC-4C78-92A0-8222E89A7810}" dt="2018-10-09T23:45:05.935" v="4299" actId="26606"/>
          <ac:spMkLst>
            <pc:docMk/>
            <pc:sldMk cId="3700064811" sldId="319"/>
            <ac:spMk id="140" creationId="{15D8002F-0D07-4B62-9BA1-01C178F30A2F}"/>
          </ac:spMkLst>
        </pc:spChg>
        <pc:spChg chg="add">
          <ac:chgData name="Mohammadhossein Amini" userId="bbe7c75d-125e-409e-b354-827c0eb9545a" providerId="ADAL" clId="{54971003-7AFC-4C78-92A0-8222E89A7810}" dt="2018-10-09T23:45:05.935" v="4299" actId="26606"/>
          <ac:spMkLst>
            <pc:docMk/>
            <pc:sldMk cId="3700064811" sldId="319"/>
            <ac:spMk id="142" creationId="{85AF7BA3-6AAD-4C6A-8CF3-D4B08BDE64BB}"/>
          </ac:spMkLst>
        </pc:spChg>
        <pc:spChg chg="add">
          <ac:chgData name="Mohammadhossein Amini" userId="bbe7c75d-125e-409e-b354-827c0eb9545a" providerId="ADAL" clId="{54971003-7AFC-4C78-92A0-8222E89A7810}" dt="2018-10-09T23:45:05.935" v="4299" actId="26606"/>
          <ac:spMkLst>
            <pc:docMk/>
            <pc:sldMk cId="3700064811" sldId="319"/>
            <ac:spMk id="144" creationId="{49699877-0E7F-4A61-A977-109A3C28076A}"/>
          </ac:spMkLst>
        </pc:spChg>
        <pc:spChg chg="add">
          <ac:chgData name="Mohammadhossein Amini" userId="bbe7c75d-125e-409e-b354-827c0eb9545a" providerId="ADAL" clId="{54971003-7AFC-4C78-92A0-8222E89A7810}" dt="2018-10-09T23:45:05.935" v="4299" actId="26606"/>
          <ac:spMkLst>
            <pc:docMk/>
            <pc:sldMk cId="3700064811" sldId="319"/>
            <ac:spMk id="146" creationId="{423EB151-0968-4CB5-8865-E0E21AABA690}"/>
          </ac:spMkLst>
        </pc:spChg>
        <pc:spChg chg="add mod">
          <ac:chgData name="Mohammadhossein Amini" userId="bbe7c75d-125e-409e-b354-827c0eb9545a" providerId="ADAL" clId="{54971003-7AFC-4C78-92A0-8222E89A7810}" dt="2018-10-09T23:46:54.920" v="4339" actId="6549"/>
          <ac:spMkLst>
            <pc:docMk/>
            <pc:sldMk cId="3700064811" sldId="319"/>
            <ac:spMk id="22537" creationId="{076154CB-EC06-413F-B68F-AED158240266}"/>
          </ac:spMkLst>
        </pc:spChg>
        <pc:picChg chg="add del mod">
          <ac:chgData name="Mohammadhossein Amini" userId="bbe7c75d-125e-409e-b354-827c0eb9545a" providerId="ADAL" clId="{54971003-7AFC-4C78-92A0-8222E89A7810}" dt="2018-10-09T23:45:05.935" v="4299" actId="26606"/>
          <ac:picMkLst>
            <pc:docMk/>
            <pc:sldMk cId="3700064811" sldId="319"/>
            <ac:picMk id="22530" creationId="{5F319937-ABD2-4D6D-94CC-FF246407D53B}"/>
          </ac:picMkLst>
        </pc:picChg>
        <pc:picChg chg="add mod">
          <ac:chgData name="Mohammadhossein Amini" userId="bbe7c75d-125e-409e-b354-827c0eb9545a" providerId="ADAL" clId="{54971003-7AFC-4C78-92A0-8222E89A7810}" dt="2018-10-09T23:45:05.935" v="4299" actId="26606"/>
          <ac:picMkLst>
            <pc:docMk/>
            <pc:sldMk cId="3700064811" sldId="319"/>
            <ac:picMk id="22532" creationId="{C4DEEC0C-D5AA-471E-82EE-824BBE39201B}"/>
          </ac:picMkLst>
        </pc:picChg>
        <pc:picChg chg="add mod">
          <ac:chgData name="Mohammadhossein Amini" userId="bbe7c75d-125e-409e-b354-827c0eb9545a" providerId="ADAL" clId="{54971003-7AFC-4C78-92A0-8222E89A7810}" dt="2018-10-09T23:47:11.493" v="4342" actId="1076"/>
          <ac:picMkLst>
            <pc:docMk/>
            <pc:sldMk cId="3700064811" sldId="319"/>
            <ac:picMk id="22534" creationId="{9A785764-D074-4DDB-A32A-D5EBF4484531}"/>
          </ac:picMkLst>
        </pc:picChg>
        <pc:picChg chg="add">
          <ac:chgData name="Mohammadhossein Amini" userId="bbe7c75d-125e-409e-b354-827c0eb9545a" providerId="ADAL" clId="{54971003-7AFC-4C78-92A0-8222E89A7810}" dt="2018-10-09T23:45:05.935" v="4299" actId="26606"/>
          <ac:picMkLst>
            <pc:docMk/>
            <pc:sldMk cId="3700064811" sldId="319"/>
            <ac:picMk id="22535" creationId="{5F319937-ABD2-4D6D-94CC-FF246407D53B}"/>
          </ac:picMkLst>
        </pc:picChg>
        <pc:cxnChg chg="add del">
          <ac:chgData name="Mohammadhossein Amini" userId="bbe7c75d-125e-409e-b354-827c0eb9545a" providerId="ADAL" clId="{54971003-7AFC-4C78-92A0-8222E89A7810}" dt="2018-10-09T23:45:05.935" v="4299" actId="26606"/>
          <ac:cxnSpMkLst>
            <pc:docMk/>
            <pc:sldMk cId="3700064811" sldId="319"/>
            <ac:cxnSpMk id="75" creationId="{43074C91-9045-414B-B5F9-567DAE3EED25}"/>
          </ac:cxnSpMkLst>
        </pc:cxnChg>
        <pc:cxnChg chg="add del">
          <ac:chgData name="Mohammadhossein Amini" userId="bbe7c75d-125e-409e-b354-827c0eb9545a" providerId="ADAL" clId="{54971003-7AFC-4C78-92A0-8222E89A7810}" dt="2018-10-09T23:45:05.935" v="4299" actId="26606"/>
          <ac:cxnSpMkLst>
            <pc:docMk/>
            <pc:sldMk cId="3700064811" sldId="319"/>
            <ac:cxnSpMk id="79" creationId="{BA22713B-ABB6-4391-97F9-0449A2B9B664}"/>
          </ac:cxnSpMkLst>
        </pc:cxnChg>
      </pc:sldChg>
    </pc:docChg>
  </pc:docChgLst>
  <pc:docChgLst>
    <pc:chgData name="Mohammadhossein Amini" userId="bbe7c75d-125e-409e-b354-827c0eb9545a" providerId="ADAL" clId="{18ECBA2D-EC70-4ECA-B1A2-6F5C858A7E8A}"/>
    <pc:docChg chg="custSel addSld modSld">
      <pc:chgData name="Mohammadhossein Amini" userId="bbe7c75d-125e-409e-b354-827c0eb9545a" providerId="ADAL" clId="{18ECBA2D-EC70-4ECA-B1A2-6F5C858A7E8A}" dt="2018-09-14T17:08:05.771" v="72"/>
      <pc:docMkLst>
        <pc:docMk/>
      </pc:docMkLst>
      <pc:sldChg chg="modSp">
        <pc:chgData name="Mohammadhossein Amini" userId="bbe7c75d-125e-409e-b354-827c0eb9545a" providerId="ADAL" clId="{18ECBA2D-EC70-4ECA-B1A2-6F5C858A7E8A}" dt="2018-09-14T17:07:48.414" v="66"/>
        <pc:sldMkLst>
          <pc:docMk/>
          <pc:sldMk cId="4085316590" sldId="258"/>
        </pc:sldMkLst>
        <pc:spChg chg="mod">
          <ac:chgData name="Mohammadhossein Amini" userId="bbe7c75d-125e-409e-b354-827c0eb9545a" providerId="ADAL" clId="{18ECBA2D-EC70-4ECA-B1A2-6F5C858A7E8A}" dt="2018-09-14T17:07:48.414" v="66"/>
          <ac:spMkLst>
            <pc:docMk/>
            <pc:sldMk cId="4085316590" sldId="258"/>
            <ac:spMk id="2" creationId="{36B332DD-0E6C-4CDD-9CCC-A0D2882DC265}"/>
          </ac:spMkLst>
        </pc:spChg>
      </pc:sldChg>
      <pc:sldChg chg="modSp add">
        <pc:chgData name="Mohammadhossein Amini" userId="bbe7c75d-125e-409e-b354-827c0eb9545a" providerId="ADAL" clId="{18ECBA2D-EC70-4ECA-B1A2-6F5C858A7E8A}" dt="2018-09-14T17:06:51.252" v="43"/>
        <pc:sldMkLst>
          <pc:docMk/>
          <pc:sldMk cId="194844324" sldId="260"/>
        </pc:sldMkLst>
        <pc:spChg chg="mod">
          <ac:chgData name="Mohammadhossein Amini" userId="bbe7c75d-125e-409e-b354-827c0eb9545a" providerId="ADAL" clId="{18ECBA2D-EC70-4ECA-B1A2-6F5C858A7E8A}" dt="2018-09-14T17:06:51.252" v="43"/>
          <ac:spMkLst>
            <pc:docMk/>
            <pc:sldMk cId="194844324" sldId="260"/>
            <ac:spMk id="2" creationId="{36B332DD-0E6C-4CDD-9CCC-A0D2882DC265}"/>
          </ac:spMkLst>
        </pc:spChg>
      </pc:sldChg>
      <pc:sldChg chg="modSp">
        <pc:chgData name="Mohammadhossein Amini" userId="bbe7c75d-125e-409e-b354-827c0eb9545a" providerId="ADAL" clId="{18ECBA2D-EC70-4ECA-B1A2-6F5C858A7E8A}" dt="2018-09-14T17:07:53.881" v="68"/>
        <pc:sldMkLst>
          <pc:docMk/>
          <pc:sldMk cId="256343436" sldId="275"/>
        </pc:sldMkLst>
        <pc:spChg chg="mod">
          <ac:chgData name="Mohammadhossein Amini" userId="bbe7c75d-125e-409e-b354-827c0eb9545a" providerId="ADAL" clId="{18ECBA2D-EC70-4ECA-B1A2-6F5C858A7E8A}" dt="2018-09-14T17:07:53.881" v="68"/>
          <ac:spMkLst>
            <pc:docMk/>
            <pc:sldMk cId="256343436" sldId="275"/>
            <ac:spMk id="2" creationId="{36B332DD-0E6C-4CDD-9CCC-A0D2882DC265}"/>
          </ac:spMkLst>
        </pc:spChg>
      </pc:sldChg>
      <pc:sldChg chg="modSp">
        <pc:chgData name="Mohammadhossein Amini" userId="bbe7c75d-125e-409e-b354-827c0eb9545a" providerId="ADAL" clId="{18ECBA2D-EC70-4ECA-B1A2-6F5C858A7E8A}" dt="2018-09-14T17:07:57.103" v="69"/>
        <pc:sldMkLst>
          <pc:docMk/>
          <pc:sldMk cId="2887289567" sldId="276"/>
        </pc:sldMkLst>
        <pc:spChg chg="mod">
          <ac:chgData name="Mohammadhossein Amini" userId="bbe7c75d-125e-409e-b354-827c0eb9545a" providerId="ADAL" clId="{18ECBA2D-EC70-4ECA-B1A2-6F5C858A7E8A}" dt="2018-09-14T17:07:57.103" v="69"/>
          <ac:spMkLst>
            <pc:docMk/>
            <pc:sldMk cId="2887289567" sldId="276"/>
            <ac:spMk id="2" creationId="{36B332DD-0E6C-4CDD-9CCC-A0D2882DC265}"/>
          </ac:spMkLst>
        </pc:spChg>
        <pc:graphicFrameChg chg="modGraphic">
          <ac:chgData name="Mohammadhossein Amini" userId="bbe7c75d-125e-409e-b354-827c0eb9545a" providerId="ADAL" clId="{18ECBA2D-EC70-4ECA-B1A2-6F5C858A7E8A}" dt="2018-09-14T17:00:04.754" v="0" actId="113"/>
          <ac:graphicFrameMkLst>
            <pc:docMk/>
            <pc:sldMk cId="2887289567" sldId="276"/>
            <ac:graphicFrameMk id="5" creationId="{00000000-0000-0000-0000-000000000000}"/>
          </ac:graphicFrameMkLst>
        </pc:graphicFrameChg>
      </pc:sldChg>
      <pc:sldChg chg="modSp">
        <pc:chgData name="Mohammadhossein Amini" userId="bbe7c75d-125e-409e-b354-827c0eb9545a" providerId="ADAL" clId="{18ECBA2D-EC70-4ECA-B1A2-6F5C858A7E8A}" dt="2018-09-14T17:08:02.954" v="71"/>
        <pc:sldMkLst>
          <pc:docMk/>
          <pc:sldMk cId="3548075350" sldId="277"/>
        </pc:sldMkLst>
        <pc:spChg chg="mod">
          <ac:chgData name="Mohammadhossein Amini" userId="bbe7c75d-125e-409e-b354-827c0eb9545a" providerId="ADAL" clId="{18ECBA2D-EC70-4ECA-B1A2-6F5C858A7E8A}" dt="2018-09-14T17:08:02.954" v="71"/>
          <ac:spMkLst>
            <pc:docMk/>
            <pc:sldMk cId="3548075350" sldId="277"/>
            <ac:spMk id="2" creationId="{36B332DD-0E6C-4CDD-9CCC-A0D2882DC265}"/>
          </ac:spMkLst>
        </pc:spChg>
      </pc:sldChg>
      <pc:sldChg chg="modSp">
        <pc:chgData name="Mohammadhossein Amini" userId="bbe7c75d-125e-409e-b354-827c0eb9545a" providerId="ADAL" clId="{18ECBA2D-EC70-4ECA-B1A2-6F5C858A7E8A}" dt="2018-09-14T17:07:51.182" v="67"/>
        <pc:sldMkLst>
          <pc:docMk/>
          <pc:sldMk cId="1099328919" sldId="279"/>
        </pc:sldMkLst>
        <pc:spChg chg="mod">
          <ac:chgData name="Mohammadhossein Amini" userId="bbe7c75d-125e-409e-b354-827c0eb9545a" providerId="ADAL" clId="{18ECBA2D-EC70-4ECA-B1A2-6F5C858A7E8A}" dt="2018-09-14T17:07:51.182" v="67"/>
          <ac:spMkLst>
            <pc:docMk/>
            <pc:sldMk cId="1099328919" sldId="279"/>
            <ac:spMk id="2" creationId="{36B332DD-0E6C-4CDD-9CCC-A0D2882DC265}"/>
          </ac:spMkLst>
        </pc:spChg>
      </pc:sldChg>
      <pc:sldChg chg="modSp">
        <pc:chgData name="Mohammadhossein Amini" userId="bbe7c75d-125e-409e-b354-827c0eb9545a" providerId="ADAL" clId="{18ECBA2D-EC70-4ECA-B1A2-6F5C858A7E8A}" dt="2018-09-14T17:07:59.948" v="70"/>
        <pc:sldMkLst>
          <pc:docMk/>
          <pc:sldMk cId="3445762312" sldId="280"/>
        </pc:sldMkLst>
        <pc:spChg chg="mod">
          <ac:chgData name="Mohammadhossein Amini" userId="bbe7c75d-125e-409e-b354-827c0eb9545a" providerId="ADAL" clId="{18ECBA2D-EC70-4ECA-B1A2-6F5C858A7E8A}" dt="2018-09-14T17:07:59.948" v="70"/>
          <ac:spMkLst>
            <pc:docMk/>
            <pc:sldMk cId="3445762312" sldId="280"/>
            <ac:spMk id="2" creationId="{36B332DD-0E6C-4CDD-9CCC-A0D2882DC265}"/>
          </ac:spMkLst>
        </pc:spChg>
      </pc:sldChg>
      <pc:sldChg chg="modSp">
        <pc:chgData name="Mohammadhossein Amini" userId="bbe7c75d-125e-409e-b354-827c0eb9545a" providerId="ADAL" clId="{18ECBA2D-EC70-4ECA-B1A2-6F5C858A7E8A}" dt="2018-09-14T17:08:05.771" v="72"/>
        <pc:sldMkLst>
          <pc:docMk/>
          <pc:sldMk cId="1843447232" sldId="281"/>
        </pc:sldMkLst>
        <pc:spChg chg="mod">
          <ac:chgData name="Mohammadhossein Amini" userId="bbe7c75d-125e-409e-b354-827c0eb9545a" providerId="ADAL" clId="{18ECBA2D-EC70-4ECA-B1A2-6F5C858A7E8A}" dt="2018-09-14T17:08:05.771" v="72"/>
          <ac:spMkLst>
            <pc:docMk/>
            <pc:sldMk cId="1843447232" sldId="281"/>
            <ac:spMk id="2" creationId="{36B332DD-0E6C-4CDD-9CCC-A0D2882DC265}"/>
          </ac:spMkLst>
        </pc:spChg>
      </pc:sldChg>
      <pc:sldChg chg="modSp add">
        <pc:chgData name="Mohammadhossein Amini" userId="bbe7c75d-125e-409e-b354-827c0eb9545a" providerId="ADAL" clId="{18ECBA2D-EC70-4ECA-B1A2-6F5C858A7E8A}" dt="2018-09-14T17:06:45.042" v="42" actId="20577"/>
        <pc:sldMkLst>
          <pc:docMk/>
          <pc:sldMk cId="4261112234" sldId="285"/>
        </pc:sldMkLst>
        <pc:spChg chg="mod">
          <ac:chgData name="Mohammadhossein Amini" userId="bbe7c75d-125e-409e-b354-827c0eb9545a" providerId="ADAL" clId="{18ECBA2D-EC70-4ECA-B1A2-6F5C858A7E8A}" dt="2018-09-14T17:06:45.042" v="42" actId="20577"/>
          <ac:spMkLst>
            <pc:docMk/>
            <pc:sldMk cId="4261112234" sldId="285"/>
            <ac:spMk id="2" creationId="{36B332DD-0E6C-4CDD-9CCC-A0D2882DC265}"/>
          </ac:spMkLst>
        </pc:spChg>
      </pc:sldChg>
    </pc:docChg>
  </pc:docChgLst>
  <pc:docChgLst>
    <pc:chgData name="Mohammadhossein Amini" userId="bbe7c75d-125e-409e-b354-827c0eb9545a" providerId="ADAL" clId="{4279CF82-4136-49CB-B2A7-9325CE3C91FD}"/>
    <pc:docChg chg="undo custSel mod addSld modSld">
      <pc:chgData name="Mohammadhossein Amini" userId="bbe7c75d-125e-409e-b354-827c0eb9545a" providerId="ADAL" clId="{4279CF82-4136-49CB-B2A7-9325CE3C91FD}" dt="2018-10-10T16:26:58.283" v="538"/>
      <pc:docMkLst>
        <pc:docMk/>
      </pc:docMkLst>
      <pc:sldChg chg="modSp">
        <pc:chgData name="Mohammadhossein Amini" userId="bbe7c75d-125e-409e-b354-827c0eb9545a" providerId="ADAL" clId="{4279CF82-4136-49CB-B2A7-9325CE3C91FD}" dt="2018-10-10T15:20:29.393" v="5" actId="13926"/>
        <pc:sldMkLst>
          <pc:docMk/>
          <pc:sldMk cId="3439286315" sldId="256"/>
        </pc:sldMkLst>
        <pc:spChg chg="mod">
          <ac:chgData name="Mohammadhossein Amini" userId="bbe7c75d-125e-409e-b354-827c0eb9545a" providerId="ADAL" clId="{4279CF82-4136-49CB-B2A7-9325CE3C91FD}" dt="2018-10-10T15:20:29.393" v="5" actId="13926"/>
          <ac:spMkLst>
            <pc:docMk/>
            <pc:sldMk cId="3439286315" sldId="256"/>
            <ac:spMk id="4" creationId="{00000000-0000-0000-0000-000000000000}"/>
          </ac:spMkLst>
        </pc:spChg>
      </pc:sldChg>
      <pc:sldChg chg="modSp">
        <pc:chgData name="Mohammadhossein Amini" userId="bbe7c75d-125e-409e-b354-827c0eb9545a" providerId="ADAL" clId="{4279CF82-4136-49CB-B2A7-9325CE3C91FD}" dt="2018-10-10T15:35:19.518" v="82" actId="29295"/>
        <pc:sldMkLst>
          <pc:docMk/>
          <pc:sldMk cId="1461541511" sldId="259"/>
        </pc:sldMkLst>
        <pc:picChg chg="mod">
          <ac:chgData name="Mohammadhossein Amini" userId="bbe7c75d-125e-409e-b354-827c0eb9545a" providerId="ADAL" clId="{4279CF82-4136-49CB-B2A7-9325CE3C91FD}" dt="2018-10-10T15:35:19.518" v="82" actId="29295"/>
          <ac:picMkLst>
            <pc:docMk/>
            <pc:sldMk cId="1461541511" sldId="259"/>
            <ac:picMk id="5" creationId="{2D2E53E0-C5DC-44D9-9AF6-266045F63055}"/>
          </ac:picMkLst>
        </pc:picChg>
      </pc:sldChg>
      <pc:sldChg chg="modSp modAnim">
        <pc:chgData name="Mohammadhossein Amini" userId="bbe7c75d-125e-409e-b354-827c0eb9545a" providerId="ADAL" clId="{4279CF82-4136-49CB-B2A7-9325CE3C91FD}" dt="2018-10-10T15:42:38.853" v="150" actId="1035"/>
        <pc:sldMkLst>
          <pc:docMk/>
          <pc:sldMk cId="194844324" sldId="260"/>
        </pc:sldMkLst>
        <pc:spChg chg="mod">
          <ac:chgData name="Mohammadhossein Amini" userId="bbe7c75d-125e-409e-b354-827c0eb9545a" providerId="ADAL" clId="{4279CF82-4136-49CB-B2A7-9325CE3C91FD}" dt="2018-10-10T15:42:38.853" v="150" actId="1035"/>
          <ac:spMkLst>
            <pc:docMk/>
            <pc:sldMk cId="194844324" sldId="260"/>
            <ac:spMk id="3" creationId="{BFFDA302-1950-4EA7-B68D-2A86C2F86A1C}"/>
          </ac:spMkLst>
        </pc:spChg>
      </pc:sldChg>
      <pc:sldChg chg="modSp modAnim">
        <pc:chgData name="Mohammadhossein Amini" userId="bbe7c75d-125e-409e-b354-827c0eb9545a" providerId="ADAL" clId="{4279CF82-4136-49CB-B2A7-9325CE3C91FD}" dt="2018-10-10T15:45:12.549" v="168"/>
        <pc:sldMkLst>
          <pc:docMk/>
          <pc:sldMk cId="1862567368" sldId="263"/>
        </pc:sldMkLst>
        <pc:spChg chg="mod">
          <ac:chgData name="Mohammadhossein Amini" userId="bbe7c75d-125e-409e-b354-827c0eb9545a" providerId="ADAL" clId="{4279CF82-4136-49CB-B2A7-9325CE3C91FD}" dt="2018-10-10T15:39:27.860" v="125" actId="403"/>
          <ac:spMkLst>
            <pc:docMk/>
            <pc:sldMk cId="1862567368" sldId="263"/>
            <ac:spMk id="3" creationId="{BFFDA302-1950-4EA7-B68D-2A86C2F86A1C}"/>
          </ac:spMkLst>
        </pc:spChg>
        <pc:picChg chg="mod">
          <ac:chgData name="Mohammadhossein Amini" userId="bbe7c75d-125e-409e-b354-827c0eb9545a" providerId="ADAL" clId="{4279CF82-4136-49CB-B2A7-9325CE3C91FD}" dt="2018-10-10T15:39:06.038" v="118" actId="29295"/>
          <ac:picMkLst>
            <pc:docMk/>
            <pc:sldMk cId="1862567368" sldId="263"/>
            <ac:picMk id="4" creationId="{45D952E3-95A8-4EF1-9567-39997F271AD1}"/>
          </ac:picMkLst>
        </pc:picChg>
      </pc:sldChg>
      <pc:sldChg chg="modSp modAnim">
        <pc:chgData name="Mohammadhossein Amini" userId="bbe7c75d-125e-409e-b354-827c0eb9545a" providerId="ADAL" clId="{4279CF82-4136-49CB-B2A7-9325CE3C91FD}" dt="2018-10-10T15:44:17.363" v="160"/>
        <pc:sldMkLst>
          <pc:docMk/>
          <pc:sldMk cId="1243875913" sldId="264"/>
        </pc:sldMkLst>
        <pc:spChg chg="mod">
          <ac:chgData name="Mohammadhossein Amini" userId="bbe7c75d-125e-409e-b354-827c0eb9545a" providerId="ADAL" clId="{4279CF82-4136-49CB-B2A7-9325CE3C91FD}" dt="2018-10-10T15:39:32.082" v="127" actId="27636"/>
          <ac:spMkLst>
            <pc:docMk/>
            <pc:sldMk cId="1243875913" sldId="264"/>
            <ac:spMk id="3" creationId="{BFFDA302-1950-4EA7-B68D-2A86C2F86A1C}"/>
          </ac:spMkLst>
        </pc:spChg>
        <pc:picChg chg="mod">
          <ac:chgData name="Mohammadhossein Amini" userId="bbe7c75d-125e-409e-b354-827c0eb9545a" providerId="ADAL" clId="{4279CF82-4136-49CB-B2A7-9325CE3C91FD}" dt="2018-10-10T15:39:01.754" v="117" actId="29295"/>
          <ac:picMkLst>
            <pc:docMk/>
            <pc:sldMk cId="1243875913" sldId="264"/>
            <ac:picMk id="4" creationId="{416A21A1-F352-4EBB-A768-10B3BBD0C019}"/>
          </ac:picMkLst>
        </pc:picChg>
      </pc:sldChg>
      <pc:sldChg chg="modSp modAnim">
        <pc:chgData name="Mohammadhossein Amini" userId="bbe7c75d-125e-409e-b354-827c0eb9545a" providerId="ADAL" clId="{4279CF82-4136-49CB-B2A7-9325CE3C91FD}" dt="2018-10-10T15:43:59.659" v="156"/>
        <pc:sldMkLst>
          <pc:docMk/>
          <pc:sldMk cId="485337408" sldId="265"/>
        </pc:sldMkLst>
        <pc:spChg chg="mod">
          <ac:chgData name="Mohammadhossein Amini" userId="bbe7c75d-125e-409e-b354-827c0eb9545a" providerId="ADAL" clId="{4279CF82-4136-49CB-B2A7-9325CE3C91FD}" dt="2018-10-10T15:39:20.019" v="122" actId="27636"/>
          <ac:spMkLst>
            <pc:docMk/>
            <pc:sldMk cId="485337408" sldId="265"/>
            <ac:spMk id="3" creationId="{BFFDA302-1950-4EA7-B68D-2A86C2F86A1C}"/>
          </ac:spMkLst>
        </pc:spChg>
        <pc:picChg chg="mod">
          <ac:chgData name="Mohammadhossein Amini" userId="bbe7c75d-125e-409e-b354-827c0eb9545a" providerId="ADAL" clId="{4279CF82-4136-49CB-B2A7-9325CE3C91FD}" dt="2018-10-10T15:38:50.378" v="112" actId="29295"/>
          <ac:picMkLst>
            <pc:docMk/>
            <pc:sldMk cId="485337408" sldId="265"/>
            <ac:picMk id="4" creationId="{1ED7DC16-96B3-41F2-9AF4-F4F6E91C9482}"/>
          </ac:picMkLst>
        </pc:picChg>
      </pc:sldChg>
      <pc:sldChg chg="modSp modAnim">
        <pc:chgData name="Mohammadhossein Amini" userId="bbe7c75d-125e-409e-b354-827c0eb9545a" providerId="ADAL" clId="{4279CF82-4136-49CB-B2A7-9325CE3C91FD}" dt="2018-10-10T15:39:47.737" v="130" actId="1076"/>
        <pc:sldMkLst>
          <pc:docMk/>
          <pc:sldMk cId="4290696232" sldId="266"/>
        </pc:sldMkLst>
        <pc:spChg chg="mod">
          <ac:chgData name="Mohammadhossein Amini" userId="bbe7c75d-125e-409e-b354-827c0eb9545a" providerId="ADAL" clId="{4279CF82-4136-49CB-B2A7-9325CE3C91FD}" dt="2018-10-10T15:39:47.737" v="130" actId="1076"/>
          <ac:spMkLst>
            <pc:docMk/>
            <pc:sldMk cId="4290696232" sldId="266"/>
            <ac:spMk id="3" creationId="{BFFDA302-1950-4EA7-B68D-2A86C2F86A1C}"/>
          </ac:spMkLst>
        </pc:spChg>
        <pc:picChg chg="mod">
          <ac:chgData name="Mohammadhossein Amini" userId="bbe7c75d-125e-409e-b354-827c0eb9545a" providerId="ADAL" clId="{4279CF82-4136-49CB-B2A7-9325CE3C91FD}" dt="2018-10-10T15:37:45.284" v="99" actId="29295"/>
          <ac:picMkLst>
            <pc:docMk/>
            <pc:sldMk cId="4290696232" sldId="266"/>
            <ac:picMk id="4" creationId="{706FB339-8C66-46D0-B6C2-1DF3E9A6ED68}"/>
          </ac:picMkLst>
        </pc:picChg>
      </pc:sldChg>
      <pc:sldChg chg="modSp modAnim">
        <pc:chgData name="Mohammadhossein Amini" userId="bbe7c75d-125e-409e-b354-827c0eb9545a" providerId="ADAL" clId="{4279CF82-4136-49CB-B2A7-9325CE3C91FD}" dt="2018-10-10T15:37:25.096" v="97"/>
        <pc:sldMkLst>
          <pc:docMk/>
          <pc:sldMk cId="1980257378" sldId="267"/>
        </pc:sldMkLst>
        <pc:spChg chg="mod">
          <ac:chgData name="Mohammadhossein Amini" userId="bbe7c75d-125e-409e-b354-827c0eb9545a" providerId="ADAL" clId="{4279CF82-4136-49CB-B2A7-9325CE3C91FD}" dt="2018-10-10T15:36:34.862" v="89" actId="13926"/>
          <ac:spMkLst>
            <pc:docMk/>
            <pc:sldMk cId="1980257378" sldId="267"/>
            <ac:spMk id="3" creationId="{BFFDA302-1950-4EA7-B68D-2A86C2F86A1C}"/>
          </ac:spMkLst>
        </pc:spChg>
        <pc:picChg chg="mod">
          <ac:chgData name="Mohammadhossein Amini" userId="bbe7c75d-125e-409e-b354-827c0eb9545a" providerId="ADAL" clId="{4279CF82-4136-49CB-B2A7-9325CE3C91FD}" dt="2018-10-10T15:36:18.410" v="87" actId="29295"/>
          <ac:picMkLst>
            <pc:docMk/>
            <pc:sldMk cId="1980257378" sldId="267"/>
            <ac:picMk id="4" creationId="{FE9F130D-5D89-4460-8E72-0130E16E8251}"/>
          </ac:picMkLst>
        </pc:picChg>
      </pc:sldChg>
      <pc:sldChg chg="modSp">
        <pc:chgData name="Mohammadhossein Amini" userId="bbe7c75d-125e-409e-b354-827c0eb9545a" providerId="ADAL" clId="{4279CF82-4136-49CB-B2A7-9325CE3C91FD}" dt="2018-10-10T15:37:39.050" v="98" actId="29295"/>
        <pc:sldMkLst>
          <pc:docMk/>
          <pc:sldMk cId="963625854" sldId="268"/>
        </pc:sldMkLst>
        <pc:picChg chg="mod">
          <ac:chgData name="Mohammadhossein Amini" userId="bbe7c75d-125e-409e-b354-827c0eb9545a" providerId="ADAL" clId="{4279CF82-4136-49CB-B2A7-9325CE3C91FD}" dt="2018-10-10T15:37:39.050" v="98" actId="29295"/>
          <ac:picMkLst>
            <pc:docMk/>
            <pc:sldMk cId="963625854" sldId="268"/>
            <ac:picMk id="11266" creationId="{D3AAA122-9044-4FAB-A13E-8E85836BCC69}"/>
          </ac:picMkLst>
        </pc:picChg>
      </pc:sldChg>
      <pc:sldChg chg="addSp modSp modAnim">
        <pc:chgData name="Mohammadhossein Amini" userId="bbe7c75d-125e-409e-b354-827c0eb9545a" providerId="ADAL" clId="{4279CF82-4136-49CB-B2A7-9325CE3C91FD}" dt="2018-10-10T15:54:38.491" v="187"/>
        <pc:sldMkLst>
          <pc:docMk/>
          <pc:sldMk cId="256343436" sldId="275"/>
        </pc:sldMkLst>
        <pc:graphicFrameChg chg="add mod">
          <ac:chgData name="Mohammadhossein Amini" userId="bbe7c75d-125e-409e-b354-827c0eb9545a" providerId="ADAL" clId="{4279CF82-4136-49CB-B2A7-9325CE3C91FD}" dt="2018-10-10T15:54:01.146" v="182" actId="1076"/>
          <ac:graphicFrameMkLst>
            <pc:docMk/>
            <pc:sldMk cId="256343436" sldId="275"/>
            <ac:graphicFrameMk id="6" creationId="{5B7EAD30-3BA4-4892-A99E-65FEC45F9FAA}"/>
          </ac:graphicFrameMkLst>
        </pc:graphicFrameChg>
      </pc:sldChg>
      <pc:sldChg chg="addSp delSp modSp">
        <pc:chgData name="Mohammadhossein Amini" userId="bbe7c75d-125e-409e-b354-827c0eb9545a" providerId="ADAL" clId="{4279CF82-4136-49CB-B2A7-9325CE3C91FD}" dt="2018-10-10T15:56:03.891" v="215" actId="20577"/>
        <pc:sldMkLst>
          <pc:docMk/>
          <pc:sldMk cId="2887289567" sldId="276"/>
        </pc:sldMkLst>
        <pc:graphicFrameChg chg="mod modGraphic">
          <ac:chgData name="Mohammadhossein Amini" userId="bbe7c75d-125e-409e-b354-827c0eb9545a" providerId="ADAL" clId="{4279CF82-4136-49CB-B2A7-9325CE3C91FD}" dt="2018-10-10T15:55:38.170" v="204" actId="207"/>
          <ac:graphicFrameMkLst>
            <pc:docMk/>
            <pc:sldMk cId="2887289567" sldId="276"/>
            <ac:graphicFrameMk id="4" creationId="{F0E67E53-6BAA-4444-BDD4-1340D21B3219}"/>
          </ac:graphicFrameMkLst>
        </pc:graphicFrameChg>
        <pc:graphicFrameChg chg="del">
          <ac:chgData name="Mohammadhossein Amini" userId="bbe7c75d-125e-409e-b354-827c0eb9545a" providerId="ADAL" clId="{4279CF82-4136-49CB-B2A7-9325CE3C91FD}" dt="2018-10-10T15:54:49.565" v="188" actId="478"/>
          <ac:graphicFrameMkLst>
            <pc:docMk/>
            <pc:sldMk cId="2887289567" sldId="276"/>
            <ac:graphicFrameMk id="5" creationId="{00000000-0000-0000-0000-000000000000}"/>
          </ac:graphicFrameMkLst>
        </pc:graphicFrameChg>
        <pc:graphicFrameChg chg="add mod modGraphic">
          <ac:chgData name="Mohammadhossein Amini" userId="bbe7c75d-125e-409e-b354-827c0eb9545a" providerId="ADAL" clId="{4279CF82-4136-49CB-B2A7-9325CE3C91FD}" dt="2018-10-10T15:56:03.891" v="215" actId="20577"/>
          <ac:graphicFrameMkLst>
            <pc:docMk/>
            <pc:sldMk cId="2887289567" sldId="276"/>
            <ac:graphicFrameMk id="6" creationId="{7F9E0741-A9F3-4785-BEB0-C1D9457B6B3B}"/>
          </ac:graphicFrameMkLst>
        </pc:graphicFrameChg>
      </pc:sldChg>
      <pc:sldChg chg="addSp delSp modSp">
        <pc:chgData name="Mohammadhossein Amini" userId="bbe7c75d-125e-409e-b354-827c0eb9545a" providerId="ADAL" clId="{4279CF82-4136-49CB-B2A7-9325CE3C91FD}" dt="2018-10-10T15:57:42.992" v="256" actId="6549"/>
        <pc:sldMkLst>
          <pc:docMk/>
          <pc:sldMk cId="3548075350" sldId="277"/>
        </pc:sldMkLst>
        <pc:graphicFrameChg chg="modGraphic">
          <ac:chgData name="Mohammadhossein Amini" userId="bbe7c75d-125e-409e-b354-827c0eb9545a" providerId="ADAL" clId="{4279CF82-4136-49CB-B2A7-9325CE3C91FD}" dt="2018-10-10T15:57:42.992" v="256" actId="6549"/>
          <ac:graphicFrameMkLst>
            <pc:docMk/>
            <pc:sldMk cId="3548075350" sldId="277"/>
            <ac:graphicFrameMk id="4" creationId="{F0E67E53-6BAA-4444-BDD4-1340D21B3219}"/>
          </ac:graphicFrameMkLst>
        </pc:graphicFrameChg>
        <pc:graphicFrameChg chg="del">
          <ac:chgData name="Mohammadhossein Amini" userId="bbe7c75d-125e-409e-b354-827c0eb9545a" providerId="ADAL" clId="{4279CF82-4136-49CB-B2A7-9325CE3C91FD}" dt="2018-10-10T15:54:55.300" v="189" actId="478"/>
          <ac:graphicFrameMkLst>
            <pc:docMk/>
            <pc:sldMk cId="3548075350" sldId="277"/>
            <ac:graphicFrameMk id="5" creationId="{00000000-0000-0000-0000-000000000000}"/>
          </ac:graphicFrameMkLst>
        </pc:graphicFrameChg>
        <pc:graphicFrameChg chg="add">
          <ac:chgData name="Mohammadhossein Amini" userId="bbe7c75d-125e-409e-b354-827c0eb9545a" providerId="ADAL" clId="{4279CF82-4136-49CB-B2A7-9325CE3C91FD}" dt="2018-10-10T15:57:08.550" v="236"/>
          <ac:graphicFrameMkLst>
            <pc:docMk/>
            <pc:sldMk cId="3548075350" sldId="277"/>
            <ac:graphicFrameMk id="6" creationId="{6DF94474-65B4-4A72-ADBD-A160DEE1A4A5}"/>
          </ac:graphicFrameMkLst>
        </pc:graphicFrameChg>
      </pc:sldChg>
      <pc:sldChg chg="addSp modSp">
        <pc:chgData name="Mohammadhossein Amini" userId="bbe7c75d-125e-409e-b354-827c0eb9545a" providerId="ADAL" clId="{4279CF82-4136-49CB-B2A7-9325CE3C91FD}" dt="2018-10-10T15:56:40.925" v="235" actId="207"/>
        <pc:sldMkLst>
          <pc:docMk/>
          <pc:sldMk cId="3445762312" sldId="280"/>
        </pc:sldMkLst>
        <pc:graphicFrameChg chg="mod modGraphic">
          <ac:chgData name="Mohammadhossein Amini" userId="bbe7c75d-125e-409e-b354-827c0eb9545a" providerId="ADAL" clId="{4279CF82-4136-49CB-B2A7-9325CE3C91FD}" dt="2018-10-10T15:56:40.925" v="235" actId="207"/>
          <ac:graphicFrameMkLst>
            <pc:docMk/>
            <pc:sldMk cId="3445762312" sldId="280"/>
            <ac:graphicFrameMk id="4" creationId="{F0E67E53-6BAA-4444-BDD4-1340D21B3219}"/>
          </ac:graphicFrameMkLst>
        </pc:graphicFrameChg>
        <pc:graphicFrameChg chg="add mod modGraphic">
          <ac:chgData name="Mohammadhossein Amini" userId="bbe7c75d-125e-409e-b354-827c0eb9545a" providerId="ADAL" clId="{4279CF82-4136-49CB-B2A7-9325CE3C91FD}" dt="2018-10-10T15:56:34.252" v="233" actId="20577"/>
          <ac:graphicFrameMkLst>
            <pc:docMk/>
            <pc:sldMk cId="3445762312" sldId="280"/>
            <ac:graphicFrameMk id="5" creationId="{999BD196-E77E-46BB-899F-E35D4910258A}"/>
          </ac:graphicFrameMkLst>
        </pc:graphicFrameChg>
      </pc:sldChg>
      <pc:sldChg chg="addSp modSp">
        <pc:chgData name="Mohammadhossein Amini" userId="bbe7c75d-125e-409e-b354-827c0eb9545a" providerId="ADAL" clId="{4279CF82-4136-49CB-B2A7-9325CE3C91FD}" dt="2018-10-10T15:57:48.048" v="258" actId="20577"/>
        <pc:sldMkLst>
          <pc:docMk/>
          <pc:sldMk cId="1843447232" sldId="281"/>
        </pc:sldMkLst>
        <pc:graphicFrameChg chg="mod modGraphic">
          <ac:chgData name="Mohammadhossein Amini" userId="bbe7c75d-125e-409e-b354-827c0eb9545a" providerId="ADAL" clId="{4279CF82-4136-49CB-B2A7-9325CE3C91FD}" dt="2018-10-10T15:57:48.048" v="258" actId="20577"/>
          <ac:graphicFrameMkLst>
            <pc:docMk/>
            <pc:sldMk cId="1843447232" sldId="281"/>
            <ac:graphicFrameMk id="4" creationId="{F0E67E53-6BAA-4444-BDD4-1340D21B3219}"/>
          </ac:graphicFrameMkLst>
        </pc:graphicFrameChg>
        <pc:graphicFrameChg chg="add">
          <ac:chgData name="Mohammadhossein Amini" userId="bbe7c75d-125e-409e-b354-827c0eb9545a" providerId="ADAL" clId="{4279CF82-4136-49CB-B2A7-9325CE3C91FD}" dt="2018-10-10T15:57:31.425" v="254"/>
          <ac:graphicFrameMkLst>
            <pc:docMk/>
            <pc:sldMk cId="1843447232" sldId="281"/>
            <ac:graphicFrameMk id="5" creationId="{3F69F35F-C346-4D6B-9D36-C1245924EB24}"/>
          </ac:graphicFrameMkLst>
        </pc:graphicFrameChg>
      </pc:sldChg>
      <pc:sldChg chg="modSp">
        <pc:chgData name="Mohammadhossein Amini" userId="bbe7c75d-125e-409e-b354-827c0eb9545a" providerId="ADAL" clId="{4279CF82-4136-49CB-B2A7-9325CE3C91FD}" dt="2018-10-10T15:32:40.628" v="56" actId="403"/>
        <pc:sldMkLst>
          <pc:docMk/>
          <pc:sldMk cId="4261112234" sldId="285"/>
        </pc:sldMkLst>
        <pc:spChg chg="mod">
          <ac:chgData name="Mohammadhossein Amini" userId="bbe7c75d-125e-409e-b354-827c0eb9545a" providerId="ADAL" clId="{4279CF82-4136-49CB-B2A7-9325CE3C91FD}" dt="2018-10-10T15:32:40.628" v="56" actId="403"/>
          <ac:spMkLst>
            <pc:docMk/>
            <pc:sldMk cId="4261112234" sldId="285"/>
            <ac:spMk id="3" creationId="{BFFDA302-1950-4EA7-B68D-2A86C2F86A1C}"/>
          </ac:spMkLst>
        </pc:spChg>
      </pc:sldChg>
      <pc:sldChg chg="modAnim">
        <pc:chgData name="Mohammadhossein Amini" userId="bbe7c75d-125e-409e-b354-827c0eb9545a" providerId="ADAL" clId="{4279CF82-4136-49CB-B2A7-9325CE3C91FD}" dt="2018-10-10T16:07:05.659" v="308"/>
        <pc:sldMkLst>
          <pc:docMk/>
          <pc:sldMk cId="1096532018" sldId="292"/>
        </pc:sldMkLst>
      </pc:sldChg>
      <pc:sldChg chg="modSp">
        <pc:chgData name="Mohammadhossein Amini" userId="bbe7c75d-125e-409e-b354-827c0eb9545a" providerId="ADAL" clId="{4279CF82-4136-49CB-B2A7-9325CE3C91FD}" dt="2018-10-10T15:21:03.613" v="6" actId="403"/>
        <pc:sldMkLst>
          <pc:docMk/>
          <pc:sldMk cId="2766725799" sldId="296"/>
        </pc:sldMkLst>
        <pc:spChg chg="mod">
          <ac:chgData name="Mohammadhossein Amini" userId="bbe7c75d-125e-409e-b354-827c0eb9545a" providerId="ADAL" clId="{4279CF82-4136-49CB-B2A7-9325CE3C91FD}" dt="2018-10-10T15:21:03.613" v="6" actId="403"/>
          <ac:spMkLst>
            <pc:docMk/>
            <pc:sldMk cId="2766725799" sldId="296"/>
            <ac:spMk id="3" creationId="{F742D339-461A-4B17-92AB-C212A9275D70}"/>
          </ac:spMkLst>
        </pc:spChg>
      </pc:sldChg>
      <pc:sldChg chg="modSp">
        <pc:chgData name="Mohammadhossein Amini" userId="bbe7c75d-125e-409e-b354-827c0eb9545a" providerId="ADAL" clId="{4279CF82-4136-49CB-B2A7-9325CE3C91FD}" dt="2018-10-10T15:21:47.864" v="8" actId="1076"/>
        <pc:sldMkLst>
          <pc:docMk/>
          <pc:sldMk cId="2692750019" sldId="300"/>
        </pc:sldMkLst>
        <pc:picChg chg="mod">
          <ac:chgData name="Mohammadhossein Amini" userId="bbe7c75d-125e-409e-b354-827c0eb9545a" providerId="ADAL" clId="{4279CF82-4136-49CB-B2A7-9325CE3C91FD}" dt="2018-10-10T15:21:47.864" v="8" actId="1076"/>
          <ac:picMkLst>
            <pc:docMk/>
            <pc:sldMk cId="2692750019" sldId="300"/>
            <ac:picMk id="5" creationId="{7D61D566-CC36-49C1-B09D-8792EC8A7DA4}"/>
          </ac:picMkLst>
        </pc:picChg>
      </pc:sldChg>
      <pc:sldChg chg="addSp modSp modAnim">
        <pc:chgData name="Mohammadhossein Amini" userId="bbe7c75d-125e-409e-b354-827c0eb9545a" providerId="ADAL" clId="{4279CF82-4136-49CB-B2A7-9325CE3C91FD}" dt="2018-10-10T15:42:10.993" v="140"/>
        <pc:sldMkLst>
          <pc:docMk/>
          <pc:sldMk cId="2508654708" sldId="302"/>
        </pc:sldMkLst>
        <pc:spChg chg="add mod">
          <ac:chgData name="Mohammadhossein Amini" userId="bbe7c75d-125e-409e-b354-827c0eb9545a" providerId="ADAL" clId="{4279CF82-4136-49CB-B2A7-9325CE3C91FD}" dt="2018-10-10T15:41:56.136" v="138" actId="1582"/>
          <ac:spMkLst>
            <pc:docMk/>
            <pc:sldMk cId="2508654708" sldId="302"/>
            <ac:spMk id="3" creationId="{F4D65179-982B-45C1-947C-6036AA87A6D6}"/>
          </ac:spMkLst>
        </pc:spChg>
        <pc:spChg chg="mod">
          <ac:chgData name="Mohammadhossein Amini" userId="bbe7c75d-125e-409e-b354-827c0eb9545a" providerId="ADAL" clId="{4279CF82-4136-49CB-B2A7-9325CE3C91FD}" dt="2018-10-10T15:42:05.648" v="139" actId="13926"/>
          <ac:spMkLst>
            <pc:docMk/>
            <pc:sldMk cId="2508654708" sldId="302"/>
            <ac:spMk id="5127" creationId="{36870BF6-8871-47E4-81E8-4A3C378A5EDE}"/>
          </ac:spMkLst>
        </pc:spChg>
      </pc:sldChg>
      <pc:sldChg chg="modSp">
        <pc:chgData name="Mohammadhossein Amini" userId="bbe7c75d-125e-409e-b354-827c0eb9545a" providerId="ADAL" clId="{4279CF82-4136-49CB-B2A7-9325CE3C91FD}" dt="2018-10-10T15:35:28.156" v="83" actId="29295"/>
        <pc:sldMkLst>
          <pc:docMk/>
          <pc:sldMk cId="1588299288" sldId="303"/>
        </pc:sldMkLst>
        <pc:picChg chg="mod">
          <ac:chgData name="Mohammadhossein Amini" userId="bbe7c75d-125e-409e-b354-827c0eb9545a" providerId="ADAL" clId="{4279CF82-4136-49CB-B2A7-9325CE3C91FD}" dt="2018-10-10T15:35:28.156" v="83" actId="29295"/>
          <ac:picMkLst>
            <pc:docMk/>
            <pc:sldMk cId="1588299288" sldId="303"/>
            <ac:picMk id="5" creationId="{6E402B95-090F-48D5-9DA7-160F8E58856D}"/>
          </ac:picMkLst>
        </pc:picChg>
      </pc:sldChg>
      <pc:sldChg chg="modSp">
        <pc:chgData name="Mohammadhossein Amini" userId="bbe7c75d-125e-409e-b354-827c0eb9545a" providerId="ADAL" clId="{4279CF82-4136-49CB-B2A7-9325CE3C91FD}" dt="2018-10-10T15:43:19.378" v="154" actId="1076"/>
        <pc:sldMkLst>
          <pc:docMk/>
          <pc:sldMk cId="464701053" sldId="305"/>
        </pc:sldMkLst>
        <pc:picChg chg="mod">
          <ac:chgData name="Mohammadhossein Amini" userId="bbe7c75d-125e-409e-b354-827c0eb9545a" providerId="ADAL" clId="{4279CF82-4136-49CB-B2A7-9325CE3C91FD}" dt="2018-10-10T15:43:19.378" v="154" actId="1076"/>
          <ac:picMkLst>
            <pc:docMk/>
            <pc:sldMk cId="464701053" sldId="305"/>
            <ac:picMk id="4" creationId="{5D70CAAD-6120-430B-A829-6C128F371F5E}"/>
          </ac:picMkLst>
        </pc:picChg>
      </pc:sldChg>
      <pc:sldChg chg="addSp delSp modSp delAnim modAnim">
        <pc:chgData name="Mohammadhossein Amini" userId="bbe7c75d-125e-409e-b354-827c0eb9545a" providerId="ADAL" clId="{4279CF82-4136-49CB-B2A7-9325CE3C91FD}" dt="2018-10-10T16:19:23.968" v="430" actId="6549"/>
        <pc:sldMkLst>
          <pc:docMk/>
          <pc:sldMk cId="1461596494" sldId="306"/>
        </pc:sldMkLst>
        <pc:spChg chg="mod">
          <ac:chgData name="Mohammadhossein Amini" userId="bbe7c75d-125e-409e-b354-827c0eb9545a" providerId="ADAL" clId="{4279CF82-4136-49CB-B2A7-9325CE3C91FD}" dt="2018-10-10T16:19:23.968" v="430" actId="6549"/>
          <ac:spMkLst>
            <pc:docMk/>
            <pc:sldMk cId="1461596494" sldId="306"/>
            <ac:spMk id="3" creationId="{33604E03-4866-4BA2-AC8C-4A9692EDC5EF}"/>
          </ac:spMkLst>
        </pc:spChg>
        <pc:spChg chg="add mod">
          <ac:chgData name="Mohammadhossein Amini" userId="bbe7c75d-125e-409e-b354-827c0eb9545a" providerId="ADAL" clId="{4279CF82-4136-49CB-B2A7-9325CE3C91FD}" dt="2018-10-10T16:16:59.472" v="359" actId="1076"/>
          <ac:spMkLst>
            <pc:docMk/>
            <pc:sldMk cId="1461596494" sldId="306"/>
            <ac:spMk id="5" creationId="{9F9E2CD3-49BD-4128-91FD-707EE96173FA}"/>
          </ac:spMkLst>
        </pc:spChg>
        <pc:graphicFrameChg chg="mod modGraphic">
          <ac:chgData name="Mohammadhossein Amini" userId="bbe7c75d-125e-409e-b354-827c0eb9545a" providerId="ADAL" clId="{4279CF82-4136-49CB-B2A7-9325CE3C91FD}" dt="2018-10-10T16:16:06.737" v="318" actId="1076"/>
          <ac:graphicFrameMkLst>
            <pc:docMk/>
            <pc:sldMk cId="1461596494" sldId="306"/>
            <ac:graphicFrameMk id="4" creationId="{AD595EE0-AEAE-4CE0-A6D3-983E5CB831C3}"/>
          </ac:graphicFrameMkLst>
        </pc:graphicFrameChg>
        <pc:picChg chg="add mod">
          <ac:chgData name="Mohammadhossein Amini" userId="bbe7c75d-125e-409e-b354-827c0eb9545a" providerId="ADAL" clId="{4279CF82-4136-49CB-B2A7-9325CE3C91FD}" dt="2018-10-10T16:18:01.924" v="365" actId="1076"/>
          <ac:picMkLst>
            <pc:docMk/>
            <pc:sldMk cId="1461596494" sldId="306"/>
            <ac:picMk id="6" creationId="{3F048835-0125-48A2-8E57-ACE71F2BD143}"/>
          </ac:picMkLst>
        </pc:picChg>
        <pc:picChg chg="add del mod">
          <ac:chgData name="Mohammadhossein Amini" userId="bbe7c75d-125e-409e-b354-827c0eb9545a" providerId="ADAL" clId="{4279CF82-4136-49CB-B2A7-9325CE3C91FD}" dt="2018-10-10T16:17:39.565" v="360" actId="478"/>
          <ac:picMkLst>
            <pc:docMk/>
            <pc:sldMk cId="1461596494" sldId="306"/>
            <ac:picMk id="2050" creationId="{44F541CC-1819-43A2-8BAE-EDF13AD2C9B3}"/>
          </ac:picMkLst>
        </pc:picChg>
        <pc:picChg chg="add del mod">
          <ac:chgData name="Mohammadhossein Amini" userId="bbe7c75d-125e-409e-b354-827c0eb9545a" providerId="ADAL" clId="{4279CF82-4136-49CB-B2A7-9325CE3C91FD}" dt="2018-10-10T16:17:45.331" v="363"/>
          <ac:picMkLst>
            <pc:docMk/>
            <pc:sldMk cId="1461596494" sldId="306"/>
            <ac:picMk id="2052" creationId="{A2EC4182-1F40-48E7-8C35-5F13BEF575F2}"/>
          </ac:picMkLst>
        </pc:picChg>
      </pc:sldChg>
      <pc:sldChg chg="addSp delSp modSp">
        <pc:chgData name="Mohammadhossein Amini" userId="bbe7c75d-125e-409e-b354-827c0eb9545a" providerId="ADAL" clId="{4279CF82-4136-49CB-B2A7-9325CE3C91FD}" dt="2018-10-10T15:29:35.070" v="36" actId="14100"/>
        <pc:sldMkLst>
          <pc:docMk/>
          <pc:sldMk cId="2636733254" sldId="310"/>
        </pc:sldMkLst>
        <pc:spChg chg="mod">
          <ac:chgData name="Mohammadhossein Amini" userId="bbe7c75d-125e-409e-b354-827c0eb9545a" providerId="ADAL" clId="{4279CF82-4136-49CB-B2A7-9325CE3C91FD}" dt="2018-10-10T15:29:29.300" v="35" actId="26606"/>
          <ac:spMkLst>
            <pc:docMk/>
            <pc:sldMk cId="2636733254" sldId="310"/>
            <ac:spMk id="2" creationId="{046918CC-0772-45DF-9BBB-3F0A36543F81}"/>
          </ac:spMkLst>
        </pc:spChg>
        <pc:spChg chg="mod">
          <ac:chgData name="Mohammadhossein Amini" userId="bbe7c75d-125e-409e-b354-827c0eb9545a" providerId="ADAL" clId="{4279CF82-4136-49CB-B2A7-9325CE3C91FD}" dt="2018-10-10T15:29:29.300" v="35" actId="26606"/>
          <ac:spMkLst>
            <pc:docMk/>
            <pc:sldMk cId="2636733254" sldId="310"/>
            <ac:spMk id="3" creationId="{33604E03-4866-4BA2-AC8C-4A9692EDC5EF}"/>
          </ac:spMkLst>
        </pc:spChg>
        <pc:spChg chg="del">
          <ac:chgData name="Mohammadhossein Amini" userId="bbe7c75d-125e-409e-b354-827c0eb9545a" providerId="ADAL" clId="{4279CF82-4136-49CB-B2A7-9325CE3C91FD}" dt="2018-10-10T15:29:29.300" v="35" actId="26606"/>
          <ac:spMkLst>
            <pc:docMk/>
            <pc:sldMk cId="2636733254" sldId="310"/>
            <ac:spMk id="48" creationId="{08CB54FC-0B2A-4107-9A70-958B90B76585}"/>
          </ac:spMkLst>
        </pc:spChg>
        <pc:spChg chg="del">
          <ac:chgData name="Mohammadhossein Amini" userId="bbe7c75d-125e-409e-b354-827c0eb9545a" providerId="ADAL" clId="{4279CF82-4136-49CB-B2A7-9325CE3C91FD}" dt="2018-10-10T15:29:29.300" v="35" actId="26606"/>
          <ac:spMkLst>
            <pc:docMk/>
            <pc:sldMk cId="2636733254" sldId="310"/>
            <ac:spMk id="50" creationId="{6587DBF8-5C50-4034-8B79-FE54A01A8E15}"/>
          </ac:spMkLst>
        </pc:spChg>
        <pc:spChg chg="del">
          <ac:chgData name="Mohammadhossein Amini" userId="bbe7c75d-125e-409e-b354-827c0eb9545a" providerId="ADAL" clId="{4279CF82-4136-49CB-B2A7-9325CE3C91FD}" dt="2018-10-10T15:29:29.300" v="35" actId="26606"/>
          <ac:spMkLst>
            <pc:docMk/>
            <pc:sldMk cId="2636733254" sldId="310"/>
            <ac:spMk id="51" creationId="{14720853-E885-4BE5-BFE2-24004CEF6952}"/>
          </ac:spMkLst>
        </pc:spChg>
        <pc:spChg chg="add">
          <ac:chgData name="Mohammadhossein Amini" userId="bbe7c75d-125e-409e-b354-827c0eb9545a" providerId="ADAL" clId="{4279CF82-4136-49CB-B2A7-9325CE3C91FD}" dt="2018-10-10T15:29:29.300" v="35" actId="26606"/>
          <ac:spMkLst>
            <pc:docMk/>
            <pc:sldMk cId="2636733254" sldId="310"/>
            <ac:spMk id="56" creationId="{F240A2FC-E2C3-458D-96B4-5DF9028D93A5}"/>
          </ac:spMkLst>
        </pc:spChg>
        <pc:spChg chg="add">
          <ac:chgData name="Mohammadhossein Amini" userId="bbe7c75d-125e-409e-b354-827c0eb9545a" providerId="ADAL" clId="{4279CF82-4136-49CB-B2A7-9325CE3C91FD}" dt="2018-10-10T15:29:29.300" v="35" actId="26606"/>
          <ac:spMkLst>
            <pc:docMk/>
            <pc:sldMk cId="2636733254" sldId="310"/>
            <ac:spMk id="58" creationId="{5F097929-F3D6-4D1F-8AFC-CF348171A9E1}"/>
          </ac:spMkLst>
        </pc:spChg>
        <pc:spChg chg="add">
          <ac:chgData name="Mohammadhossein Amini" userId="bbe7c75d-125e-409e-b354-827c0eb9545a" providerId="ADAL" clId="{4279CF82-4136-49CB-B2A7-9325CE3C91FD}" dt="2018-10-10T15:29:29.300" v="35" actId="26606"/>
          <ac:spMkLst>
            <pc:docMk/>
            <pc:sldMk cId="2636733254" sldId="310"/>
            <ac:spMk id="62" creationId="{184CF176-5285-4F57-A3FF-F97742FC4D3D}"/>
          </ac:spMkLst>
        </pc:spChg>
        <pc:spChg chg="add">
          <ac:chgData name="Mohammadhossein Amini" userId="bbe7c75d-125e-409e-b354-827c0eb9545a" providerId="ADAL" clId="{4279CF82-4136-49CB-B2A7-9325CE3C91FD}" dt="2018-10-10T15:29:29.300" v="35" actId="26606"/>
          <ac:spMkLst>
            <pc:docMk/>
            <pc:sldMk cId="2636733254" sldId="310"/>
            <ac:spMk id="66" creationId="{F936838B-2942-49A4-8369-F371A942284B}"/>
          </ac:spMkLst>
        </pc:spChg>
        <pc:spChg chg="add">
          <ac:chgData name="Mohammadhossein Amini" userId="bbe7c75d-125e-409e-b354-827c0eb9545a" providerId="ADAL" clId="{4279CF82-4136-49CB-B2A7-9325CE3C91FD}" dt="2018-10-10T15:29:29.300" v="35" actId="26606"/>
          <ac:spMkLst>
            <pc:docMk/>
            <pc:sldMk cId="2636733254" sldId="310"/>
            <ac:spMk id="68" creationId="{459448C7-491D-4920-A6AA-C30F167D0980}"/>
          </ac:spMkLst>
        </pc:spChg>
        <pc:picChg chg="add mod">
          <ac:chgData name="Mohammadhossein Amini" userId="bbe7c75d-125e-409e-b354-827c0eb9545a" providerId="ADAL" clId="{4279CF82-4136-49CB-B2A7-9325CE3C91FD}" dt="2018-10-10T15:29:35.070" v="36" actId="14100"/>
          <ac:picMkLst>
            <pc:docMk/>
            <pc:sldMk cId="2636733254" sldId="310"/>
            <ac:picMk id="4" creationId="{3F479DE9-EF48-4026-A88B-02F81B4CE6A1}"/>
          </ac:picMkLst>
        </pc:picChg>
        <pc:picChg chg="del">
          <ac:chgData name="Mohammadhossein Amini" userId="bbe7c75d-125e-409e-b354-827c0eb9545a" providerId="ADAL" clId="{4279CF82-4136-49CB-B2A7-9325CE3C91FD}" dt="2018-10-10T15:29:22.612" v="32" actId="478"/>
          <ac:picMkLst>
            <pc:docMk/>
            <pc:sldMk cId="2636733254" sldId="310"/>
            <ac:picMk id="5" creationId="{320BE6A8-EFEA-49E3-8120-79438ADDD0B3}"/>
          </ac:picMkLst>
        </pc:picChg>
        <pc:cxnChg chg="del">
          <ac:chgData name="Mohammadhossein Amini" userId="bbe7c75d-125e-409e-b354-827c0eb9545a" providerId="ADAL" clId="{4279CF82-4136-49CB-B2A7-9325CE3C91FD}" dt="2018-10-10T15:29:29.300" v="35" actId="26606"/>
          <ac:cxnSpMkLst>
            <pc:docMk/>
            <pc:sldMk cId="2636733254" sldId="310"/>
            <ac:cxnSpMk id="49" creationId="{7855A9B5-1710-4B19-B0F1-CDFDD4ED5B7E}"/>
          </ac:cxnSpMkLst>
        </pc:cxnChg>
        <pc:cxnChg chg="add">
          <ac:chgData name="Mohammadhossein Amini" userId="bbe7c75d-125e-409e-b354-827c0eb9545a" providerId="ADAL" clId="{4279CF82-4136-49CB-B2A7-9325CE3C91FD}" dt="2018-10-10T15:29:29.300" v="35" actId="26606"/>
          <ac:cxnSpMkLst>
            <pc:docMk/>
            <pc:sldMk cId="2636733254" sldId="310"/>
            <ac:cxnSpMk id="60" creationId="{43074C91-9045-414B-B5F9-567DAE3EED25}"/>
          </ac:cxnSpMkLst>
        </pc:cxnChg>
        <pc:cxnChg chg="add">
          <ac:chgData name="Mohammadhossein Amini" userId="bbe7c75d-125e-409e-b354-827c0eb9545a" providerId="ADAL" clId="{4279CF82-4136-49CB-B2A7-9325CE3C91FD}" dt="2018-10-10T15:29:29.300" v="35" actId="26606"/>
          <ac:cxnSpMkLst>
            <pc:docMk/>
            <pc:sldMk cId="2636733254" sldId="310"/>
            <ac:cxnSpMk id="64" creationId="{FCE0A9EA-62FA-4F43-BEF6-7BBBB3F90F25}"/>
          </ac:cxnSpMkLst>
        </pc:cxnChg>
      </pc:sldChg>
      <pc:sldChg chg="addSp delSp modSp">
        <pc:chgData name="Mohammadhossein Amini" userId="bbe7c75d-125e-409e-b354-827c0eb9545a" providerId="ADAL" clId="{4279CF82-4136-49CB-B2A7-9325CE3C91FD}" dt="2018-10-10T15:30:56.310" v="39" actId="1076"/>
        <pc:sldMkLst>
          <pc:docMk/>
          <pc:sldMk cId="3925168357" sldId="311"/>
        </pc:sldMkLst>
        <pc:picChg chg="del">
          <ac:chgData name="Mohammadhossein Amini" userId="bbe7c75d-125e-409e-b354-827c0eb9545a" providerId="ADAL" clId="{4279CF82-4136-49CB-B2A7-9325CE3C91FD}" dt="2018-10-10T15:30:53.981" v="37" actId="478"/>
          <ac:picMkLst>
            <pc:docMk/>
            <pc:sldMk cId="3925168357" sldId="311"/>
            <ac:picMk id="4" creationId="{A9BC23C6-AE16-440B-854D-5FED21CB04DF}"/>
          </ac:picMkLst>
        </pc:picChg>
        <pc:picChg chg="add mod">
          <ac:chgData name="Mohammadhossein Amini" userId="bbe7c75d-125e-409e-b354-827c0eb9545a" providerId="ADAL" clId="{4279CF82-4136-49CB-B2A7-9325CE3C91FD}" dt="2018-10-10T15:30:56.310" v="39" actId="1076"/>
          <ac:picMkLst>
            <pc:docMk/>
            <pc:sldMk cId="3925168357" sldId="311"/>
            <ac:picMk id="5" creationId="{5B321CA7-D232-4FBA-A2C5-2BBD33F05382}"/>
          </ac:picMkLst>
        </pc:picChg>
      </pc:sldChg>
      <pc:sldChg chg="modSp">
        <pc:chgData name="Mohammadhossein Amini" userId="bbe7c75d-125e-409e-b354-827c0eb9545a" providerId="ADAL" clId="{4279CF82-4136-49CB-B2A7-9325CE3C91FD}" dt="2018-10-10T15:31:37.838" v="45" actId="1076"/>
        <pc:sldMkLst>
          <pc:docMk/>
          <pc:sldMk cId="563177431" sldId="312"/>
        </pc:sldMkLst>
        <pc:picChg chg="mod">
          <ac:chgData name="Mohammadhossein Amini" userId="bbe7c75d-125e-409e-b354-827c0eb9545a" providerId="ADAL" clId="{4279CF82-4136-49CB-B2A7-9325CE3C91FD}" dt="2018-10-10T15:31:37.838" v="45" actId="1076"/>
          <ac:picMkLst>
            <pc:docMk/>
            <pc:sldMk cId="563177431" sldId="312"/>
            <ac:picMk id="4" creationId="{A9BC23C6-AE16-440B-854D-5FED21CB04DF}"/>
          </ac:picMkLst>
        </pc:picChg>
        <pc:picChg chg="mod">
          <ac:chgData name="Mohammadhossein Amini" userId="bbe7c75d-125e-409e-b354-827c0eb9545a" providerId="ADAL" clId="{4279CF82-4136-49CB-B2A7-9325CE3C91FD}" dt="2018-10-10T15:31:37.838" v="45" actId="1076"/>
          <ac:picMkLst>
            <pc:docMk/>
            <pc:sldMk cId="563177431" sldId="312"/>
            <ac:picMk id="6" creationId="{9BE9460C-A59C-46E9-82E8-AB5A0D3187D2}"/>
          </ac:picMkLst>
        </pc:picChg>
        <pc:picChg chg="mod">
          <ac:chgData name="Mohammadhossein Amini" userId="bbe7c75d-125e-409e-b354-827c0eb9545a" providerId="ADAL" clId="{4279CF82-4136-49CB-B2A7-9325CE3C91FD}" dt="2018-10-10T15:31:37.838" v="45" actId="1076"/>
          <ac:picMkLst>
            <pc:docMk/>
            <pc:sldMk cId="563177431" sldId="312"/>
            <ac:picMk id="8" creationId="{62C4D93B-96CD-442F-A707-16D0AFB5493A}"/>
          </ac:picMkLst>
        </pc:picChg>
        <pc:picChg chg="mod">
          <ac:chgData name="Mohammadhossein Amini" userId="bbe7c75d-125e-409e-b354-827c0eb9545a" providerId="ADAL" clId="{4279CF82-4136-49CB-B2A7-9325CE3C91FD}" dt="2018-10-10T15:31:37.838" v="45" actId="1076"/>
          <ac:picMkLst>
            <pc:docMk/>
            <pc:sldMk cId="563177431" sldId="312"/>
            <ac:picMk id="10" creationId="{04FCA11C-8BC3-4DB2-BD8D-781702D41662}"/>
          </ac:picMkLst>
        </pc:picChg>
      </pc:sldChg>
      <pc:sldChg chg="addSp delSp modSp">
        <pc:chgData name="Mohammadhossein Amini" userId="bbe7c75d-125e-409e-b354-827c0eb9545a" providerId="ADAL" clId="{4279CF82-4136-49CB-B2A7-9325CE3C91FD}" dt="2018-10-10T16:22:41.456" v="537" actId="14100"/>
        <pc:sldMkLst>
          <pc:docMk/>
          <pc:sldMk cId="703752342" sldId="314"/>
        </pc:sldMkLst>
        <pc:spChg chg="ord">
          <ac:chgData name="Mohammadhossein Amini" userId="bbe7c75d-125e-409e-b354-827c0eb9545a" providerId="ADAL" clId="{4279CF82-4136-49CB-B2A7-9325CE3C91FD}" dt="2018-10-10T16:22:31.316" v="534" actId="170"/>
          <ac:spMkLst>
            <pc:docMk/>
            <pc:sldMk cId="703752342" sldId="314"/>
            <ac:spMk id="2" creationId="{046918CC-0772-45DF-9BBB-3F0A36543F81}"/>
          </ac:spMkLst>
        </pc:spChg>
        <pc:spChg chg="ord">
          <ac:chgData name="Mohammadhossein Amini" userId="bbe7c75d-125e-409e-b354-827c0eb9545a" providerId="ADAL" clId="{4279CF82-4136-49CB-B2A7-9325CE3C91FD}" dt="2018-10-10T16:22:19.799" v="532" actId="26606"/>
          <ac:spMkLst>
            <pc:docMk/>
            <pc:sldMk cId="703752342" sldId="314"/>
            <ac:spMk id="3" creationId="{33604E03-4866-4BA2-AC8C-4A9692EDC5EF}"/>
          </ac:spMkLst>
        </pc:spChg>
        <pc:spChg chg="add del">
          <ac:chgData name="Mohammadhossein Amini" userId="bbe7c75d-125e-409e-b354-827c0eb9545a" providerId="ADAL" clId="{4279CF82-4136-49CB-B2A7-9325CE3C91FD}" dt="2018-10-10T16:22:19.799" v="532" actId="26606"/>
          <ac:spMkLst>
            <pc:docMk/>
            <pc:sldMk cId="703752342" sldId="314"/>
            <ac:spMk id="56" creationId="{F240A2FC-E2C3-458D-96B4-5DF9028D93A5}"/>
          </ac:spMkLst>
        </pc:spChg>
        <pc:spChg chg="add del">
          <ac:chgData name="Mohammadhossein Amini" userId="bbe7c75d-125e-409e-b354-827c0eb9545a" providerId="ADAL" clId="{4279CF82-4136-49CB-B2A7-9325CE3C91FD}" dt="2018-10-10T16:22:19.799" v="532" actId="26606"/>
          <ac:spMkLst>
            <pc:docMk/>
            <pc:sldMk cId="703752342" sldId="314"/>
            <ac:spMk id="58" creationId="{5F097929-F3D6-4D1F-8AFC-CF348171A9E1}"/>
          </ac:spMkLst>
        </pc:spChg>
        <pc:spChg chg="add del">
          <ac:chgData name="Mohammadhossein Amini" userId="bbe7c75d-125e-409e-b354-827c0eb9545a" providerId="ADAL" clId="{4279CF82-4136-49CB-B2A7-9325CE3C91FD}" dt="2018-10-10T16:22:19.799" v="532" actId="26606"/>
          <ac:spMkLst>
            <pc:docMk/>
            <pc:sldMk cId="703752342" sldId="314"/>
            <ac:spMk id="62" creationId="{34461041-8413-4023-ABA7-9E499B0AD995}"/>
          </ac:spMkLst>
        </pc:spChg>
        <pc:spChg chg="add del">
          <ac:chgData name="Mohammadhossein Amini" userId="bbe7c75d-125e-409e-b354-827c0eb9545a" providerId="ADAL" clId="{4279CF82-4136-49CB-B2A7-9325CE3C91FD}" dt="2018-10-10T16:22:19.799" v="532" actId="26606"/>
          <ac:spMkLst>
            <pc:docMk/>
            <pc:sldMk cId="703752342" sldId="314"/>
            <ac:spMk id="66" creationId="{D841E764-4629-49E0-994A-6F92FEFB9B5D}"/>
          </ac:spMkLst>
        </pc:spChg>
        <pc:spChg chg="add del">
          <ac:chgData name="Mohammadhossein Amini" userId="bbe7c75d-125e-409e-b354-827c0eb9545a" providerId="ADAL" clId="{4279CF82-4136-49CB-B2A7-9325CE3C91FD}" dt="2018-10-10T16:22:19.799" v="532" actId="26606"/>
          <ac:spMkLst>
            <pc:docMk/>
            <pc:sldMk cId="703752342" sldId="314"/>
            <ac:spMk id="68" creationId="{95635077-9890-4CC8-9792-28743EBFE01D}"/>
          </ac:spMkLst>
        </pc:spChg>
        <pc:spChg chg="add del">
          <ac:chgData name="Mohammadhossein Amini" userId="bbe7c75d-125e-409e-b354-827c0eb9545a" providerId="ADAL" clId="{4279CF82-4136-49CB-B2A7-9325CE3C91FD}" dt="2018-10-10T16:22:19.799" v="532" actId="26606"/>
          <ac:spMkLst>
            <pc:docMk/>
            <pc:sldMk cId="703752342" sldId="314"/>
            <ac:spMk id="73" creationId="{D829E218-74FB-4455-98BE-F2C5BA8978BE}"/>
          </ac:spMkLst>
        </pc:spChg>
        <pc:spChg chg="add del">
          <ac:chgData name="Mohammadhossein Amini" userId="bbe7c75d-125e-409e-b354-827c0eb9545a" providerId="ADAL" clId="{4279CF82-4136-49CB-B2A7-9325CE3C91FD}" dt="2018-10-10T16:22:19.799" v="532" actId="26606"/>
          <ac:spMkLst>
            <pc:docMk/>
            <pc:sldMk cId="703752342" sldId="314"/>
            <ac:spMk id="75" creationId="{7E8D75FD-D4F9-4D11-B70D-82EFCB4CFA5B}"/>
          </ac:spMkLst>
        </pc:spChg>
        <pc:spChg chg="add del">
          <ac:chgData name="Mohammadhossein Amini" userId="bbe7c75d-125e-409e-b354-827c0eb9545a" providerId="ADAL" clId="{4279CF82-4136-49CB-B2A7-9325CE3C91FD}" dt="2018-10-10T16:22:19.799" v="532" actId="26606"/>
          <ac:spMkLst>
            <pc:docMk/>
            <pc:sldMk cId="703752342" sldId="314"/>
            <ac:spMk id="79" creationId="{548B4202-DCD5-4F8C-B481-743A989A9DFF}"/>
          </ac:spMkLst>
        </pc:spChg>
        <pc:spChg chg="add del">
          <ac:chgData name="Mohammadhossein Amini" userId="bbe7c75d-125e-409e-b354-827c0eb9545a" providerId="ADAL" clId="{4279CF82-4136-49CB-B2A7-9325CE3C91FD}" dt="2018-10-10T16:22:19.799" v="532" actId="26606"/>
          <ac:spMkLst>
            <pc:docMk/>
            <pc:sldMk cId="703752342" sldId="314"/>
            <ac:spMk id="83" creationId="{7CFB8C0F-4E01-4C10-A861-0C16EB92D23E}"/>
          </ac:spMkLst>
        </pc:spChg>
        <pc:spChg chg="add del">
          <ac:chgData name="Mohammadhossein Amini" userId="bbe7c75d-125e-409e-b354-827c0eb9545a" providerId="ADAL" clId="{4279CF82-4136-49CB-B2A7-9325CE3C91FD}" dt="2018-10-10T16:22:19.799" v="532" actId="26606"/>
          <ac:spMkLst>
            <pc:docMk/>
            <pc:sldMk cId="703752342" sldId="314"/>
            <ac:spMk id="85" creationId="{8EE702CF-91CE-4661-ACBF-3C8160D1B433}"/>
          </ac:spMkLst>
        </pc:spChg>
        <pc:graphicFrameChg chg="del">
          <ac:chgData name="Mohammadhossein Amini" userId="bbe7c75d-125e-409e-b354-827c0eb9545a" providerId="ADAL" clId="{4279CF82-4136-49CB-B2A7-9325CE3C91FD}" dt="2018-10-10T15:32:10.487" v="46" actId="478"/>
          <ac:graphicFrameMkLst>
            <pc:docMk/>
            <pc:sldMk cId="703752342" sldId="314"/>
            <ac:graphicFrameMk id="12" creationId="{BEB823AB-04C2-4D2B-96F7-38B8F5DBA11F}"/>
          </ac:graphicFrameMkLst>
        </pc:graphicFrameChg>
        <pc:picChg chg="add del mod ord">
          <ac:chgData name="Mohammadhossein Amini" userId="bbe7c75d-125e-409e-b354-827c0eb9545a" providerId="ADAL" clId="{4279CF82-4136-49CB-B2A7-9325CE3C91FD}" dt="2018-10-10T16:22:02.518" v="527" actId="478"/>
          <ac:picMkLst>
            <pc:docMk/>
            <pc:sldMk cId="703752342" sldId="314"/>
            <ac:picMk id="4" creationId="{5568B3E3-2816-4715-8374-B9D42FD84931}"/>
          </ac:picMkLst>
        </pc:picChg>
        <pc:picChg chg="add mod">
          <ac:chgData name="Mohammadhossein Amini" userId="bbe7c75d-125e-409e-b354-827c0eb9545a" providerId="ADAL" clId="{4279CF82-4136-49CB-B2A7-9325CE3C91FD}" dt="2018-10-10T16:22:41.456" v="537" actId="14100"/>
          <ac:picMkLst>
            <pc:docMk/>
            <pc:sldMk cId="703752342" sldId="314"/>
            <ac:picMk id="5" creationId="{4FF5C81E-D785-422D-BF3C-1D85D6A30709}"/>
          </ac:picMkLst>
        </pc:picChg>
        <pc:cxnChg chg="add del">
          <ac:chgData name="Mohammadhossein Amini" userId="bbe7c75d-125e-409e-b354-827c0eb9545a" providerId="ADAL" clId="{4279CF82-4136-49CB-B2A7-9325CE3C91FD}" dt="2018-10-10T16:22:19.799" v="532" actId="26606"/>
          <ac:cxnSpMkLst>
            <pc:docMk/>
            <pc:sldMk cId="703752342" sldId="314"/>
            <ac:cxnSpMk id="60" creationId="{43074C91-9045-414B-B5F9-567DAE3EED25}"/>
          </ac:cxnSpMkLst>
        </pc:cxnChg>
        <pc:cxnChg chg="add del">
          <ac:chgData name="Mohammadhossein Amini" userId="bbe7c75d-125e-409e-b354-827c0eb9545a" providerId="ADAL" clId="{4279CF82-4136-49CB-B2A7-9325CE3C91FD}" dt="2018-10-10T16:22:19.799" v="532" actId="26606"/>
          <ac:cxnSpMkLst>
            <pc:docMk/>
            <pc:sldMk cId="703752342" sldId="314"/>
            <ac:cxnSpMk id="64" creationId="{F05BCF04-4702-43D0-BE8F-DBF6C2F65131}"/>
          </ac:cxnSpMkLst>
        </pc:cxnChg>
        <pc:cxnChg chg="add del">
          <ac:chgData name="Mohammadhossein Amini" userId="bbe7c75d-125e-409e-b354-827c0eb9545a" providerId="ADAL" clId="{4279CF82-4136-49CB-B2A7-9325CE3C91FD}" dt="2018-10-10T16:22:19.799" v="532" actId="26606"/>
          <ac:cxnSpMkLst>
            <pc:docMk/>
            <pc:sldMk cId="703752342" sldId="314"/>
            <ac:cxnSpMk id="77" creationId="{1F5DC8C3-BA5F-4EED-BB9A-A14272BD82A1}"/>
          </ac:cxnSpMkLst>
        </pc:cxnChg>
        <pc:cxnChg chg="add del">
          <ac:chgData name="Mohammadhossein Amini" userId="bbe7c75d-125e-409e-b354-827c0eb9545a" providerId="ADAL" clId="{4279CF82-4136-49CB-B2A7-9325CE3C91FD}" dt="2018-10-10T16:22:19.799" v="532" actId="26606"/>
          <ac:cxnSpMkLst>
            <pc:docMk/>
            <pc:sldMk cId="703752342" sldId="314"/>
            <ac:cxnSpMk id="81" creationId="{F7F57F6B-E621-4E40-A34D-2FE12902AA20}"/>
          </ac:cxnSpMkLst>
        </pc:cxnChg>
      </pc:sldChg>
      <pc:sldChg chg="addSp modSp">
        <pc:chgData name="Mohammadhossein Amini" userId="bbe7c75d-125e-409e-b354-827c0eb9545a" providerId="ADAL" clId="{4279CF82-4136-49CB-B2A7-9325CE3C91FD}" dt="2018-10-10T15:46:48.836" v="180" actId="171"/>
        <pc:sldMkLst>
          <pc:docMk/>
          <pc:sldMk cId="3899887107" sldId="316"/>
        </pc:sldMkLst>
        <pc:spChg chg="mod">
          <ac:chgData name="Mohammadhossein Amini" userId="bbe7c75d-125e-409e-b354-827c0eb9545a" providerId="ADAL" clId="{4279CF82-4136-49CB-B2A7-9325CE3C91FD}" dt="2018-10-10T15:24:02.734" v="31" actId="20577"/>
          <ac:spMkLst>
            <pc:docMk/>
            <pc:sldMk cId="3899887107" sldId="316"/>
            <ac:spMk id="2" creationId="{E47AF708-494A-43C2-8021-DD73A3A2AF86}"/>
          </ac:spMkLst>
        </pc:spChg>
        <pc:picChg chg="add mod ord">
          <ac:chgData name="Mohammadhossein Amini" userId="bbe7c75d-125e-409e-b354-827c0eb9545a" providerId="ADAL" clId="{4279CF82-4136-49CB-B2A7-9325CE3C91FD}" dt="2018-10-10T15:46:48.836" v="180" actId="171"/>
          <ac:picMkLst>
            <pc:docMk/>
            <pc:sldMk cId="3899887107" sldId="316"/>
            <ac:picMk id="1026" creationId="{648BEA62-1A54-4615-979D-1CC243B3F7B4}"/>
          </ac:picMkLst>
        </pc:picChg>
      </pc:sldChg>
      <pc:sldChg chg="addSp modSp modAnim">
        <pc:chgData name="Mohammadhossein Amini" userId="bbe7c75d-125e-409e-b354-827c0eb9545a" providerId="ADAL" clId="{4279CF82-4136-49CB-B2A7-9325CE3C91FD}" dt="2018-10-10T16:26:58.283" v="538"/>
        <pc:sldMkLst>
          <pc:docMk/>
          <pc:sldMk cId="4179991739" sldId="317"/>
        </pc:sldMkLst>
        <pc:spChg chg="add mod">
          <ac:chgData name="Mohammadhossein Amini" userId="bbe7c75d-125e-409e-b354-827c0eb9545a" providerId="ADAL" clId="{4279CF82-4136-49CB-B2A7-9325CE3C91FD}" dt="2018-10-10T15:58:44.590" v="297" actId="20577"/>
          <ac:spMkLst>
            <pc:docMk/>
            <pc:sldMk cId="4179991739" sldId="317"/>
            <ac:spMk id="4" creationId="{A43257A4-8284-4B20-AFE6-AAFCDEE5302B}"/>
          </ac:spMkLst>
        </pc:spChg>
      </pc:sldChg>
      <pc:sldChg chg="addSp delSp modSp add mod">
        <pc:chgData name="Mohammadhossein Amini" userId="bbe7c75d-125e-409e-b354-827c0eb9545a" providerId="ADAL" clId="{4279CF82-4136-49CB-B2A7-9325CE3C91FD}" dt="2018-10-10T16:05:47.948" v="302" actId="207"/>
        <pc:sldMkLst>
          <pc:docMk/>
          <pc:sldMk cId="1655821452" sldId="320"/>
        </pc:sldMkLst>
        <pc:spChg chg="mod">
          <ac:chgData name="Mohammadhossein Amini" userId="bbe7c75d-125e-409e-b354-827c0eb9545a" providerId="ADAL" clId="{4279CF82-4136-49CB-B2A7-9325CE3C91FD}" dt="2018-10-10T16:05:10.134" v="301"/>
          <ac:spMkLst>
            <pc:docMk/>
            <pc:sldMk cId="1655821452" sldId="320"/>
            <ac:spMk id="2" creationId="{CA3A674A-0AD4-4854-BC36-5CB9EC408D13}"/>
          </ac:spMkLst>
        </pc:spChg>
        <pc:spChg chg="del">
          <ac:chgData name="Mohammadhossein Amini" userId="bbe7c75d-125e-409e-b354-827c0eb9545a" providerId="ADAL" clId="{4279CF82-4136-49CB-B2A7-9325CE3C91FD}" dt="2018-10-10T16:05:03.633" v="300"/>
          <ac:spMkLst>
            <pc:docMk/>
            <pc:sldMk cId="1655821452" sldId="320"/>
            <ac:spMk id="3" creationId="{961120D5-4C0A-4057-B1D1-070F96355746}"/>
          </ac:spMkLst>
        </pc:spChg>
        <pc:graphicFrameChg chg="add mod">
          <ac:chgData name="Mohammadhossein Amini" userId="bbe7c75d-125e-409e-b354-827c0eb9545a" providerId="ADAL" clId="{4279CF82-4136-49CB-B2A7-9325CE3C91FD}" dt="2018-10-10T16:05:47.948" v="302" actId="207"/>
          <ac:graphicFrameMkLst>
            <pc:docMk/>
            <pc:sldMk cId="1655821452" sldId="320"/>
            <ac:graphicFrameMk id="4" creationId="{D805E663-9FAB-4B06-8289-3511B0E0635C}"/>
          </ac:graphicFrameMkLst>
        </pc:graphicFrameChg>
      </pc:sldChg>
      <pc:sldChg chg="addSp delSp modSp add mod setBg">
        <pc:chgData name="Mohammadhossein Amini" userId="bbe7c75d-125e-409e-b354-827c0eb9545a" providerId="ADAL" clId="{4279CF82-4136-49CB-B2A7-9325CE3C91FD}" dt="2018-10-10T16:20:13.253" v="525" actId="20577"/>
        <pc:sldMkLst>
          <pc:docMk/>
          <pc:sldMk cId="3688209856" sldId="321"/>
        </pc:sldMkLst>
        <pc:spChg chg="mod ord">
          <ac:chgData name="Mohammadhossein Amini" userId="bbe7c75d-125e-409e-b354-827c0eb9545a" providerId="ADAL" clId="{4279CF82-4136-49CB-B2A7-9325CE3C91FD}" dt="2018-10-10T16:20:13.253" v="525" actId="20577"/>
          <ac:spMkLst>
            <pc:docMk/>
            <pc:sldMk cId="3688209856" sldId="321"/>
            <ac:spMk id="2" creationId="{9E4510CB-FB1E-494A-9B97-31E0957609F8}"/>
          </ac:spMkLst>
        </pc:spChg>
        <pc:spChg chg="del">
          <ac:chgData name="Mohammadhossein Amini" userId="bbe7c75d-125e-409e-b354-827c0eb9545a" providerId="ADAL" clId="{4279CF82-4136-49CB-B2A7-9325CE3C91FD}" dt="2018-10-10T16:19:46.706" v="432"/>
          <ac:spMkLst>
            <pc:docMk/>
            <pc:sldMk cId="3688209856" sldId="321"/>
            <ac:spMk id="3" creationId="{FCD07E47-7A0E-49FE-83E7-BB0E18945E03}"/>
          </ac:spMkLst>
        </pc:spChg>
        <pc:spChg chg="add">
          <ac:chgData name="Mohammadhossein Amini" userId="bbe7c75d-125e-409e-b354-827c0eb9545a" providerId="ADAL" clId="{4279CF82-4136-49CB-B2A7-9325CE3C91FD}" dt="2018-10-10T16:19:52.629" v="434" actId="26606"/>
          <ac:spMkLst>
            <pc:docMk/>
            <pc:sldMk cId="3688209856" sldId="321"/>
            <ac:spMk id="9" creationId="{D829E218-74FB-4455-98BE-F2C5BA8978BE}"/>
          </ac:spMkLst>
        </pc:spChg>
        <pc:spChg chg="add">
          <ac:chgData name="Mohammadhossein Amini" userId="bbe7c75d-125e-409e-b354-827c0eb9545a" providerId="ADAL" clId="{4279CF82-4136-49CB-B2A7-9325CE3C91FD}" dt="2018-10-10T16:19:52.629" v="434" actId="26606"/>
          <ac:spMkLst>
            <pc:docMk/>
            <pc:sldMk cId="3688209856" sldId="321"/>
            <ac:spMk id="11" creationId="{7E8D75FD-D4F9-4D11-B70D-82EFCB4CFA5B}"/>
          </ac:spMkLst>
        </pc:spChg>
        <pc:spChg chg="add">
          <ac:chgData name="Mohammadhossein Amini" userId="bbe7c75d-125e-409e-b354-827c0eb9545a" providerId="ADAL" clId="{4279CF82-4136-49CB-B2A7-9325CE3C91FD}" dt="2018-10-10T16:19:52.629" v="434" actId="26606"/>
          <ac:spMkLst>
            <pc:docMk/>
            <pc:sldMk cId="3688209856" sldId="321"/>
            <ac:spMk id="15" creationId="{0B4FB531-34DA-4777-9BD5-5B885DC38198}"/>
          </ac:spMkLst>
        </pc:spChg>
        <pc:spChg chg="add">
          <ac:chgData name="Mohammadhossein Amini" userId="bbe7c75d-125e-409e-b354-827c0eb9545a" providerId="ADAL" clId="{4279CF82-4136-49CB-B2A7-9325CE3C91FD}" dt="2018-10-10T16:19:52.629" v="434" actId="26606"/>
          <ac:spMkLst>
            <pc:docMk/>
            <pc:sldMk cId="3688209856" sldId="321"/>
            <ac:spMk id="17" creationId="{84831CE8-CE7C-49DF-BA32-7884E868A21D}"/>
          </ac:spMkLst>
        </pc:spChg>
        <pc:picChg chg="add mod">
          <ac:chgData name="Mohammadhossein Amini" userId="bbe7c75d-125e-409e-b354-827c0eb9545a" providerId="ADAL" clId="{4279CF82-4136-49CB-B2A7-9325CE3C91FD}" dt="2018-10-10T16:19:52.629" v="434" actId="26606"/>
          <ac:picMkLst>
            <pc:docMk/>
            <pc:sldMk cId="3688209856" sldId="321"/>
            <ac:picMk id="4" creationId="{CE388005-1B90-40BF-8D22-ACCE85C04DB0}"/>
          </ac:picMkLst>
        </pc:picChg>
        <pc:cxnChg chg="add">
          <ac:chgData name="Mohammadhossein Amini" userId="bbe7c75d-125e-409e-b354-827c0eb9545a" providerId="ADAL" clId="{4279CF82-4136-49CB-B2A7-9325CE3C91FD}" dt="2018-10-10T16:19:52.629" v="434" actId="26606"/>
          <ac:cxnSpMkLst>
            <pc:docMk/>
            <pc:sldMk cId="3688209856" sldId="321"/>
            <ac:cxnSpMk id="13" creationId="{1F5DC8C3-BA5F-4EED-BB9A-A14272BD82A1}"/>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ksuemailprod-my.sharepoint.com/personal/mhamini_ksu_edu/Documents/KSU%20files/1Data/Talk/Book1.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Sheet3!$B$1</c:f>
              <c:strCache>
                <c:ptCount val="1"/>
                <c:pt idx="0">
                  <c:v>Frequency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Sheet3!$A$2:$A$17</c:f>
              <c:strCache>
                <c:ptCount val="16"/>
                <c:pt idx="0">
                  <c:v>no reaction</c:v>
                </c:pt>
                <c:pt idx="1">
                  <c:v>diarrhoea</c:v>
                </c:pt>
                <c:pt idx="2">
                  <c:v>nausea</c:v>
                </c:pt>
                <c:pt idx="3">
                  <c:v>dyspnoea</c:v>
                </c:pt>
                <c:pt idx="4">
                  <c:v>fatigue</c:v>
                </c:pt>
                <c:pt idx="5">
                  <c:v>pyrexia</c:v>
                </c:pt>
                <c:pt idx="6">
                  <c:v>vomiting</c:v>
                </c:pt>
                <c:pt idx="7">
                  <c:v>febrile neutropenia</c:v>
                </c:pt>
                <c:pt idx="8">
                  <c:v>neutropenia</c:v>
                </c:pt>
                <c:pt idx="9">
                  <c:v>pain</c:v>
                </c:pt>
                <c:pt idx="10">
                  <c:v>dehydration</c:v>
                </c:pt>
                <c:pt idx="11">
                  <c:v>arthralgia</c:v>
                </c:pt>
                <c:pt idx="12">
                  <c:v>asthenia</c:v>
                </c:pt>
                <c:pt idx="13">
                  <c:v>anaemia</c:v>
                </c:pt>
                <c:pt idx="14">
                  <c:v>malaise</c:v>
                </c:pt>
                <c:pt idx="15">
                  <c:v>white blood cell count decreased</c:v>
                </c:pt>
              </c:strCache>
            </c:strRef>
          </c:cat>
          <c:val>
            <c:numRef>
              <c:f>Sheet3!$B$2:$B$17</c:f>
              <c:numCache>
                <c:formatCode>General</c:formatCode>
                <c:ptCount val="16"/>
                <c:pt idx="0">
                  <c:v>1256</c:v>
                </c:pt>
                <c:pt idx="1">
                  <c:v>398</c:v>
                </c:pt>
                <c:pt idx="2">
                  <c:v>333</c:v>
                </c:pt>
                <c:pt idx="3">
                  <c:v>321</c:v>
                </c:pt>
                <c:pt idx="4">
                  <c:v>316</c:v>
                </c:pt>
                <c:pt idx="5">
                  <c:v>291</c:v>
                </c:pt>
                <c:pt idx="6">
                  <c:v>256</c:v>
                </c:pt>
                <c:pt idx="7">
                  <c:v>240</c:v>
                </c:pt>
                <c:pt idx="8">
                  <c:v>237</c:v>
                </c:pt>
                <c:pt idx="9">
                  <c:v>215</c:v>
                </c:pt>
                <c:pt idx="10">
                  <c:v>204</c:v>
                </c:pt>
                <c:pt idx="11">
                  <c:v>188</c:v>
                </c:pt>
                <c:pt idx="12">
                  <c:v>184</c:v>
                </c:pt>
                <c:pt idx="13">
                  <c:v>177</c:v>
                </c:pt>
                <c:pt idx="14">
                  <c:v>149</c:v>
                </c:pt>
                <c:pt idx="15">
                  <c:v>148</c:v>
                </c:pt>
              </c:numCache>
            </c:numRef>
          </c:val>
          <c:extLst>
            <c:ext xmlns:c16="http://schemas.microsoft.com/office/drawing/2014/chart" uri="{C3380CC4-5D6E-409C-BE32-E72D297353CC}">
              <c16:uniqueId val="{00000000-783A-48C6-A334-0F4B32C24857}"/>
            </c:ext>
          </c:extLst>
        </c:ser>
        <c:dLbls>
          <c:dLblPos val="inEnd"/>
          <c:showLegendKey val="0"/>
          <c:showVal val="1"/>
          <c:showCatName val="0"/>
          <c:showSerName val="0"/>
          <c:showPercent val="0"/>
          <c:showBubbleSize val="0"/>
        </c:dLbls>
        <c:gapWidth val="115"/>
        <c:overlap val="-20"/>
        <c:axId val="1250704464"/>
        <c:axId val="1202610048"/>
      </c:barChart>
      <c:catAx>
        <c:axId val="1250704464"/>
        <c:scaling>
          <c:orientation val="minMax"/>
        </c:scaling>
        <c:delete val="0"/>
        <c:axPos val="l"/>
        <c:title>
          <c:tx>
            <c:rich>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reaction</a:t>
                </a:r>
              </a:p>
            </c:rich>
          </c:tx>
          <c:overlay val="0"/>
          <c:spPr>
            <a:noFill/>
            <a:ln>
              <a:noFill/>
            </a:ln>
            <a:effectLst/>
          </c:spPr>
          <c:txPr>
            <a:bodyPr rot="-540000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02610048"/>
        <c:crosses val="autoZero"/>
        <c:auto val="1"/>
        <c:lblAlgn val="ctr"/>
        <c:lblOffset val="100"/>
        <c:noMultiLvlLbl val="0"/>
      </c:catAx>
      <c:valAx>
        <c:axId val="1202610048"/>
        <c:scaling>
          <c:orientation val="minMax"/>
        </c:scaling>
        <c:delete val="0"/>
        <c:axPos val="b"/>
        <c:majorGridlines>
          <c:spPr>
            <a:ln w="9525" cap="flat" cmpd="sng" algn="ctr">
              <a:solidFill>
                <a:schemeClr val="lt1">
                  <a:lumMod val="95000"/>
                  <a:alpha val="10000"/>
                </a:schemeClr>
              </a:solidFill>
              <a:round/>
            </a:ln>
            <a:effectLst/>
          </c:spPr>
        </c:majorGridlines>
        <c:title>
          <c:tx>
            <c:rich>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r>
                  <a:rPr lang="en-US"/>
                  <a:t>Frequency</a:t>
                </a:r>
              </a:p>
            </c:rich>
          </c:tx>
          <c:overlay val="0"/>
          <c:spPr>
            <a:noFill/>
            <a:ln>
              <a:noFill/>
            </a:ln>
            <a:effectLst/>
          </c:spPr>
          <c:txPr>
            <a:bodyPr rot="0" spcFirstLastPara="1" vertOverflow="ellipsis" vert="horz" wrap="square" anchor="ctr" anchorCtr="1"/>
            <a:lstStyle/>
            <a:p>
              <a:pPr>
                <a:defRPr sz="900"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50704464"/>
        <c:crosses val="autoZero"/>
        <c:crossBetween val="between"/>
      </c:valAx>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Model Evaluation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Sheet5!$A$2</c:f>
              <c:strCache>
                <c:ptCount val="1"/>
                <c:pt idx="0">
                  <c:v>Decision Tree</c:v>
                </c:pt>
              </c:strCache>
            </c:strRef>
          </c:tx>
          <c:spPr>
            <a:gradFill rotWithShape="1">
              <a:gsLst>
                <a:gs pos="0">
                  <a:schemeClr val="accent1">
                    <a:shade val="85000"/>
                    <a:satMod val="130000"/>
                  </a:schemeClr>
                </a:gs>
                <a:gs pos="34000">
                  <a:schemeClr val="accent1">
                    <a:shade val="87000"/>
                    <a:satMod val="125000"/>
                  </a:schemeClr>
                </a:gs>
                <a:gs pos="70000">
                  <a:schemeClr val="accent1">
                    <a:tint val="100000"/>
                    <a:shade val="90000"/>
                    <a:satMod val="130000"/>
                  </a:schemeClr>
                </a:gs>
                <a:gs pos="100000">
                  <a:schemeClr val="accent1">
                    <a:tint val="100000"/>
                    <a:shade val="100000"/>
                    <a:satMod val="110000"/>
                  </a:schemeClr>
                </a:gs>
              </a:gsLst>
              <a:path path="circle">
                <a:fillToRect l="100000" t="100000" r="100000" b="100000"/>
              </a:path>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Sheet5!$B$1:$D$1</c:f>
              <c:strCache>
                <c:ptCount val="3"/>
                <c:pt idx="1">
                  <c:v>F1</c:v>
                </c:pt>
                <c:pt idx="2">
                  <c:v>Accuracy</c:v>
                </c:pt>
              </c:strCache>
            </c:strRef>
          </c:cat>
          <c:val>
            <c:numRef>
              <c:f>Sheet5!$B$2:$D$2</c:f>
              <c:numCache>
                <c:formatCode>General</c:formatCode>
                <c:ptCount val="3"/>
                <c:pt idx="1">
                  <c:v>97.58</c:v>
                </c:pt>
                <c:pt idx="2">
                  <c:v>95.6</c:v>
                </c:pt>
              </c:numCache>
            </c:numRef>
          </c:val>
          <c:extLst>
            <c:ext xmlns:c16="http://schemas.microsoft.com/office/drawing/2014/chart" uri="{C3380CC4-5D6E-409C-BE32-E72D297353CC}">
              <c16:uniqueId val="{00000000-5AF5-4D6B-8309-4D9922504E49}"/>
            </c:ext>
          </c:extLst>
        </c:ser>
        <c:ser>
          <c:idx val="1"/>
          <c:order val="1"/>
          <c:tx>
            <c:strRef>
              <c:f>Sheet5!$A$3</c:f>
              <c:strCache>
                <c:ptCount val="1"/>
                <c:pt idx="0">
                  <c:v>Random Forest</c:v>
                </c:pt>
              </c:strCache>
            </c:strRef>
          </c:tx>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Sheet5!$B$1:$D$1</c:f>
              <c:strCache>
                <c:ptCount val="3"/>
                <c:pt idx="1">
                  <c:v>F1</c:v>
                </c:pt>
                <c:pt idx="2">
                  <c:v>Accuracy</c:v>
                </c:pt>
              </c:strCache>
            </c:strRef>
          </c:cat>
          <c:val>
            <c:numRef>
              <c:f>Sheet5!$B$3:$D$3</c:f>
              <c:numCache>
                <c:formatCode>General</c:formatCode>
                <c:ptCount val="3"/>
                <c:pt idx="1">
                  <c:v>97.93</c:v>
                </c:pt>
                <c:pt idx="2">
                  <c:v>96.3</c:v>
                </c:pt>
              </c:numCache>
            </c:numRef>
          </c:val>
          <c:extLst>
            <c:ext xmlns:c16="http://schemas.microsoft.com/office/drawing/2014/chart" uri="{C3380CC4-5D6E-409C-BE32-E72D297353CC}">
              <c16:uniqueId val="{00000001-5AF5-4D6B-8309-4D9922504E49}"/>
            </c:ext>
          </c:extLst>
        </c:ser>
        <c:dLbls>
          <c:showLegendKey val="0"/>
          <c:showVal val="0"/>
          <c:showCatName val="0"/>
          <c:showSerName val="0"/>
          <c:showPercent val="0"/>
          <c:showBubbleSize val="0"/>
        </c:dLbls>
        <c:gapWidth val="100"/>
        <c:overlap val="-24"/>
        <c:axId val="1200607024"/>
        <c:axId val="1202609216"/>
      </c:barChart>
      <c:catAx>
        <c:axId val="120060702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02609216"/>
        <c:crosses val="autoZero"/>
        <c:auto val="1"/>
        <c:lblAlgn val="ctr"/>
        <c:lblOffset val="100"/>
        <c:noMultiLvlLbl val="0"/>
      </c:catAx>
      <c:valAx>
        <c:axId val="1202609216"/>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006070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clustered"/>
        <c:varyColors val="0"/>
        <c:ser>
          <c:idx val="0"/>
          <c:order val="0"/>
          <c:tx>
            <c:strRef>
              <c:f>Sheet6!$C$1</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Sheet6!$A$2:$B$5</c:f>
              <c:strCache>
                <c:ptCount val="4"/>
                <c:pt idx="0">
                  <c:v>Logistic Regression-OverSampling</c:v>
                </c:pt>
                <c:pt idx="1">
                  <c:v>Random Forest-UnderSampling</c:v>
                </c:pt>
                <c:pt idx="2">
                  <c:v>Logistic Regression-UnderSampling</c:v>
                </c:pt>
                <c:pt idx="3">
                  <c:v>Random Forest-OverSampling</c:v>
                </c:pt>
              </c:strCache>
              <c:extLst/>
            </c:strRef>
          </c:cat>
          <c:val>
            <c:numRef>
              <c:f>Sheet6!$C$2:$C$5</c:f>
              <c:numCache>
                <c:formatCode>General</c:formatCode>
                <c:ptCount val="4"/>
                <c:pt idx="0">
                  <c:v>76.489999999999995</c:v>
                </c:pt>
                <c:pt idx="1">
                  <c:v>57.44</c:v>
                </c:pt>
                <c:pt idx="2">
                  <c:v>60</c:v>
                </c:pt>
                <c:pt idx="3">
                  <c:v>98.34</c:v>
                </c:pt>
              </c:numCache>
            </c:numRef>
          </c:val>
          <c:extLst>
            <c:ext xmlns:c16="http://schemas.microsoft.com/office/drawing/2014/chart" uri="{C3380CC4-5D6E-409C-BE32-E72D297353CC}">
              <c16:uniqueId val="{00000000-7E0C-47EC-A4EE-E06B42301744}"/>
            </c:ext>
          </c:extLst>
        </c:ser>
        <c:ser>
          <c:idx val="1"/>
          <c:order val="1"/>
          <c:tx>
            <c:strRef>
              <c:f>Sheet6!$D$1</c:f>
              <c:strCache>
                <c:ptCount val="1"/>
                <c:pt idx="0">
                  <c:v>F1</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Sheet6!$A$2:$B$5</c:f>
              <c:strCache>
                <c:ptCount val="4"/>
                <c:pt idx="0">
                  <c:v>Logistic Regression-OverSampling</c:v>
                </c:pt>
                <c:pt idx="1">
                  <c:v>Random Forest-UnderSampling</c:v>
                </c:pt>
                <c:pt idx="2">
                  <c:v>Logistic Regression-UnderSampling</c:v>
                </c:pt>
                <c:pt idx="3">
                  <c:v>Random Forest-OverSampling</c:v>
                </c:pt>
              </c:strCache>
              <c:extLst/>
            </c:strRef>
          </c:cat>
          <c:val>
            <c:numRef>
              <c:f>Sheet6!$D$2:$D$5</c:f>
              <c:numCache>
                <c:formatCode>General</c:formatCode>
                <c:ptCount val="4"/>
                <c:pt idx="0">
                  <c:v>86.59</c:v>
                </c:pt>
                <c:pt idx="1">
                  <c:v>72.73</c:v>
                </c:pt>
                <c:pt idx="2">
                  <c:v>74.77</c:v>
                </c:pt>
                <c:pt idx="3">
                  <c:v>99.16</c:v>
                </c:pt>
              </c:numCache>
            </c:numRef>
          </c:val>
          <c:extLst>
            <c:ext xmlns:c16="http://schemas.microsoft.com/office/drawing/2014/chart" uri="{C3380CC4-5D6E-409C-BE32-E72D297353CC}">
              <c16:uniqueId val="{00000001-7E0C-47EC-A4EE-E06B42301744}"/>
            </c:ext>
          </c:extLst>
        </c:ser>
        <c:dLbls>
          <c:showLegendKey val="0"/>
          <c:showVal val="0"/>
          <c:showCatName val="0"/>
          <c:showSerName val="0"/>
          <c:showPercent val="0"/>
          <c:showBubbleSize val="0"/>
        </c:dLbls>
        <c:gapWidth val="115"/>
        <c:overlap val="-20"/>
        <c:axId val="1253712688"/>
        <c:axId val="1249094288"/>
      </c:barChart>
      <c:catAx>
        <c:axId val="1253712688"/>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49094288"/>
        <c:crosses val="autoZero"/>
        <c:auto val="1"/>
        <c:lblAlgn val="ctr"/>
        <c:lblOffset val="100"/>
        <c:noMultiLvlLbl val="0"/>
      </c:catAx>
      <c:valAx>
        <c:axId val="1249094288"/>
        <c:scaling>
          <c:orientation val="minMax"/>
        </c:scaling>
        <c:delete val="0"/>
        <c:axPos val="b"/>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2537126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Evaluation of Random Forest Models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F1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Sheet1!$A$2:$A$4</c:f>
              <c:strCache>
                <c:ptCount val="3"/>
                <c:pt idx="0">
                  <c:v>Pneumonia</c:v>
                </c:pt>
                <c:pt idx="1">
                  <c:v>Sepsis</c:v>
                </c:pt>
                <c:pt idx="2">
                  <c:v>Hypertension</c:v>
                </c:pt>
              </c:strCache>
            </c:strRef>
          </c:cat>
          <c:val>
            <c:numRef>
              <c:f>Sheet1!$B$2:$B$4</c:f>
              <c:numCache>
                <c:formatCode>General</c:formatCode>
                <c:ptCount val="3"/>
                <c:pt idx="0">
                  <c:v>92.5</c:v>
                </c:pt>
                <c:pt idx="1">
                  <c:v>95.98</c:v>
                </c:pt>
                <c:pt idx="2">
                  <c:v>95.36</c:v>
                </c:pt>
              </c:numCache>
            </c:numRef>
          </c:val>
          <c:extLst>
            <c:ext xmlns:c16="http://schemas.microsoft.com/office/drawing/2014/chart" uri="{C3380CC4-5D6E-409C-BE32-E72D297353CC}">
              <c16:uniqueId val="{00000000-1FC3-4E6C-BB21-D2A19F0B1B1C}"/>
            </c:ext>
          </c:extLst>
        </c:ser>
        <c:ser>
          <c:idx val="1"/>
          <c:order val="1"/>
          <c:tx>
            <c:strRef>
              <c:f>Sheet1!$C$1</c:f>
              <c:strCache>
                <c:ptCount val="1"/>
                <c:pt idx="0">
                  <c:v>Accuracy</c:v>
                </c:pt>
              </c:strCache>
            </c:strRef>
          </c:tx>
          <c:spPr>
            <a:solidFill>
              <a:srgbClr val="00B050"/>
            </a:soli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invertIfNegative val="0"/>
          <c:cat>
            <c:strRef>
              <c:f>Sheet1!$A$2:$A$4</c:f>
              <c:strCache>
                <c:ptCount val="3"/>
                <c:pt idx="0">
                  <c:v>Pneumonia</c:v>
                </c:pt>
                <c:pt idx="1">
                  <c:v>Sepsis</c:v>
                </c:pt>
                <c:pt idx="2">
                  <c:v>Hypertension</c:v>
                </c:pt>
              </c:strCache>
            </c:strRef>
          </c:cat>
          <c:val>
            <c:numRef>
              <c:f>Sheet1!$C$2:$C$4</c:f>
              <c:numCache>
                <c:formatCode>General</c:formatCode>
                <c:ptCount val="3"/>
                <c:pt idx="0">
                  <c:v>92.69</c:v>
                </c:pt>
                <c:pt idx="1">
                  <c:v>95.98</c:v>
                </c:pt>
                <c:pt idx="2">
                  <c:v>95.22</c:v>
                </c:pt>
              </c:numCache>
            </c:numRef>
          </c:val>
          <c:extLst>
            <c:ext xmlns:c16="http://schemas.microsoft.com/office/drawing/2014/chart" uri="{C3380CC4-5D6E-409C-BE32-E72D297353CC}">
              <c16:uniqueId val="{00000001-1FC3-4E6C-BB21-D2A19F0B1B1C}"/>
            </c:ext>
          </c:extLst>
        </c:ser>
        <c:dLbls>
          <c:showLegendKey val="0"/>
          <c:showVal val="0"/>
          <c:showCatName val="0"/>
          <c:showSerName val="0"/>
          <c:showPercent val="0"/>
          <c:showBubbleSize val="0"/>
        </c:dLbls>
        <c:gapWidth val="100"/>
        <c:overlap val="-24"/>
        <c:axId val="432443407"/>
        <c:axId val="427133471"/>
      </c:barChart>
      <c:catAx>
        <c:axId val="432443407"/>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27133471"/>
        <c:crosses val="autoZero"/>
        <c:auto val="1"/>
        <c:lblAlgn val="ctr"/>
        <c:lblOffset val="100"/>
        <c:noMultiLvlLbl val="0"/>
      </c:catAx>
      <c:valAx>
        <c:axId val="427133471"/>
        <c:scaling>
          <c:orientation val="minMax"/>
          <c:max val="100"/>
          <c:min val="0"/>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3244340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AF0A95-52CD-47A2-804C-EBFF7B3C25A9}" type="datetimeFigureOut">
              <a:rPr lang="en-US" smtClean="0"/>
              <a:t>10/18/2018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7362D-3215-42D7-ADEE-3F47C21D623B}" type="slidenum">
              <a:rPr lang="en-US" smtClean="0"/>
              <a:t>‹#›</a:t>
            </a:fld>
            <a:endParaRPr lang="en-US"/>
          </a:p>
        </p:txBody>
      </p:sp>
    </p:spTree>
    <p:extLst>
      <p:ext uri="{BB962C8B-B14F-4D97-AF65-F5344CB8AC3E}">
        <p14:creationId xmlns:p14="http://schemas.microsoft.com/office/powerpoint/2010/main" val="28175187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7362D-3215-42D7-ADEE-3F47C21D623B}" type="slidenum">
              <a:rPr lang="en-US" smtClean="0"/>
              <a:t>31</a:t>
            </a:fld>
            <a:endParaRPr lang="en-US"/>
          </a:p>
        </p:txBody>
      </p:sp>
    </p:spTree>
    <p:extLst>
      <p:ext uri="{BB962C8B-B14F-4D97-AF65-F5344CB8AC3E}">
        <p14:creationId xmlns:p14="http://schemas.microsoft.com/office/powerpoint/2010/main" val="3363750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FC2C6B4-371A-4E9E-A1D2-33E861BEA2B5}"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8EF74-4CA6-4C2C-AB44-BBEAC4DABB1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29702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2C6B4-371A-4E9E-A1D2-33E861BEA2B5}"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68496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2C6B4-371A-4E9E-A1D2-33E861BEA2B5}"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1879229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FC2C6B4-371A-4E9E-A1D2-33E861BEA2B5}"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2564232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FC2C6B4-371A-4E9E-A1D2-33E861BEA2B5}" type="datetimeFigureOut">
              <a:rPr lang="en-US" smtClean="0"/>
              <a:t>10/18/2018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18EF74-4CA6-4C2C-AB44-BBEAC4DABB10}"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5770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FC2C6B4-371A-4E9E-A1D2-33E861BEA2B5}"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2288293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FC2C6B4-371A-4E9E-A1D2-33E861BEA2B5}" type="datetimeFigureOut">
              <a:rPr lang="en-US" smtClean="0"/>
              <a:t>10/18/2018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3753220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FC2C6B4-371A-4E9E-A1D2-33E861BEA2B5}" type="datetimeFigureOut">
              <a:rPr lang="en-US" smtClean="0"/>
              <a:t>10/18/2018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2471508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FC2C6B4-371A-4E9E-A1D2-33E861BEA2B5}" type="datetimeFigureOut">
              <a:rPr lang="en-US" smtClean="0"/>
              <a:t>10/18/2018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292495064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FC2C6B4-371A-4E9E-A1D2-33E861BEA2B5}" type="datetimeFigureOut">
              <a:rPr lang="en-US" smtClean="0"/>
              <a:t>10/18/2018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718EF74-4CA6-4C2C-AB44-BBEAC4DABB10}" type="slidenum">
              <a:rPr lang="en-US" smtClean="0"/>
              <a:t>‹#›</a:t>
            </a:fld>
            <a:endParaRPr lang="en-US"/>
          </a:p>
        </p:txBody>
      </p:sp>
    </p:spTree>
    <p:extLst>
      <p:ext uri="{BB962C8B-B14F-4D97-AF65-F5344CB8AC3E}">
        <p14:creationId xmlns:p14="http://schemas.microsoft.com/office/powerpoint/2010/main" val="4111044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C2C6B4-371A-4E9E-A1D2-33E861BEA2B5}" type="datetimeFigureOut">
              <a:rPr lang="en-US" smtClean="0"/>
              <a:t>10/18/2018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718EF74-4CA6-4C2C-AB44-BBEAC4DABB10}" type="slidenum">
              <a:rPr lang="en-US" smtClean="0"/>
              <a:t>‹#›</a:t>
            </a:fld>
            <a:endParaRPr lang="en-US"/>
          </a:p>
        </p:txBody>
      </p:sp>
    </p:spTree>
    <p:extLst>
      <p:ext uri="{BB962C8B-B14F-4D97-AF65-F5344CB8AC3E}">
        <p14:creationId xmlns:p14="http://schemas.microsoft.com/office/powerpoint/2010/main" val="901802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FC2C6B4-371A-4E9E-A1D2-33E861BEA2B5}" type="datetimeFigureOut">
              <a:rPr lang="en-US" smtClean="0"/>
              <a:t>10/18/2018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E718EF74-4CA6-4C2C-AB44-BBEAC4DABB10}"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2375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svg"/><Relationship Id="rId7" Type="http://schemas.openxmlformats.org/officeDocument/2006/relationships/hyperlink" Target="http://nelapx.blogspot.com/2010/09/que-hago-rip-nela.html"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blogjob.com/trmeson/8-ways-to-improve-patient-satisfaction/" TargetMode="External"/><Relationship Id="rId7" Type="http://schemas.openxmlformats.org/officeDocument/2006/relationships/hyperlink" Target="http://ar.wikipedia.org/wiki/%D8%A5%D8%B9%D8%A7%D9%82%D8%A9"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commons.wikimedia.org/wiki/File:Red_Fox_vs_Grey_Fox_-_San_Joaquin_National_Wildlife_Refuge.jpg" TargetMode="External"/><Relationship Id="rId4" Type="http://schemas.openxmlformats.org/officeDocument/2006/relationships/image" Target="../media/image34.jpg"/><Relationship Id="rId9" Type="http://schemas.openxmlformats.org/officeDocument/2006/relationships/hyperlink" Target="http://grimmly2007.blogspot.com/2014/08/injury-shala-or-home-practice.html"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D3D7-4EA4-4A9B-9911-7388C14B04B0}"/>
              </a:ext>
            </a:extLst>
          </p:cNvPr>
          <p:cNvSpPr>
            <a:spLocks noGrp="1"/>
          </p:cNvSpPr>
          <p:nvPr>
            <p:ph type="ctrTitle"/>
          </p:nvPr>
        </p:nvSpPr>
        <p:spPr/>
        <p:txBody>
          <a:bodyPr>
            <a:normAutofit/>
          </a:bodyPr>
          <a:lstStyle/>
          <a:p>
            <a:r>
              <a:rPr lang="en-US" dirty="0"/>
              <a:t>Predictive models for survivability and adverse drug reactions</a:t>
            </a:r>
          </a:p>
        </p:txBody>
      </p:sp>
      <p:sp>
        <p:nvSpPr>
          <p:cNvPr id="3" name="Subtitle 2">
            <a:extLst>
              <a:ext uri="{FF2B5EF4-FFF2-40B4-BE49-F238E27FC236}">
                <a16:creationId xmlns:a16="http://schemas.microsoft.com/office/drawing/2014/main" id="{6DC89559-01D2-44E0-8514-6A788F8AF79F}"/>
              </a:ext>
            </a:extLst>
          </p:cNvPr>
          <p:cNvSpPr>
            <a:spLocks noGrp="1"/>
          </p:cNvSpPr>
          <p:nvPr>
            <p:ph type="subTitle" idx="1"/>
          </p:nvPr>
        </p:nvSpPr>
        <p:spPr>
          <a:xfrm>
            <a:off x="1100051" y="4455620"/>
            <a:ext cx="10058400" cy="1570041"/>
          </a:xfrm>
        </p:spPr>
        <p:txBody>
          <a:bodyPr>
            <a:normAutofit fontScale="85000" lnSpcReduction="20000"/>
          </a:bodyPr>
          <a:lstStyle/>
          <a:p>
            <a:r>
              <a:rPr lang="en-US" dirty="0"/>
              <a:t>Based on FAERS and </a:t>
            </a:r>
            <a:r>
              <a:rPr lang="en-US" dirty="0" err="1"/>
              <a:t>drugbank</a:t>
            </a:r>
            <a:r>
              <a:rPr lang="en-US" dirty="0"/>
              <a:t> public datasets</a:t>
            </a:r>
          </a:p>
          <a:p>
            <a:r>
              <a:rPr lang="en-US" dirty="0"/>
              <a:t>Hossein Amini, Ph.D. candidate, industrial engineering</a:t>
            </a:r>
          </a:p>
          <a:p>
            <a:r>
              <a:rPr lang="en-US" dirty="0"/>
              <a:t>Majid jaberi, PhD, Iccm</a:t>
            </a:r>
          </a:p>
          <a:p>
            <a:r>
              <a:rPr lang="en-US" dirty="0"/>
              <a:t>Kansas State University</a:t>
            </a:r>
          </a:p>
          <a:p>
            <a:endParaRPr lang="en-US" dirty="0"/>
          </a:p>
        </p:txBody>
      </p:sp>
      <p:sp>
        <p:nvSpPr>
          <p:cNvPr id="4" name="Rectangle 3"/>
          <p:cNvSpPr/>
          <p:nvPr/>
        </p:nvSpPr>
        <p:spPr>
          <a:xfrm>
            <a:off x="11297519" y="6433011"/>
            <a:ext cx="798617" cy="369332"/>
          </a:xfrm>
          <a:prstGeom prst="rect">
            <a:avLst/>
          </a:prstGeom>
        </p:spPr>
        <p:txBody>
          <a:bodyPr wrap="none">
            <a:spAutoFit/>
          </a:bodyPr>
          <a:lstStyle/>
          <a:p>
            <a:r>
              <a:rPr lang="en-US" dirty="0"/>
              <a:t>Oct 10</a:t>
            </a:r>
          </a:p>
        </p:txBody>
      </p:sp>
    </p:spTree>
    <p:extLst>
      <p:ext uri="{BB962C8B-B14F-4D97-AF65-F5344CB8AC3E}">
        <p14:creationId xmlns:p14="http://schemas.microsoft.com/office/powerpoint/2010/main" val="3439286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9E0F-2A2D-4B88-9FA9-A2871DBB32E2}"/>
              </a:ext>
            </a:extLst>
          </p:cNvPr>
          <p:cNvSpPr>
            <a:spLocks noGrp="1"/>
          </p:cNvSpPr>
          <p:nvPr>
            <p:ph type="title"/>
          </p:nvPr>
        </p:nvSpPr>
        <p:spPr/>
        <p:txBody>
          <a:bodyPr/>
          <a:lstStyle/>
          <a:p>
            <a:r>
              <a:rPr lang="en-US" dirty="0"/>
              <a:t>Background</a:t>
            </a:r>
          </a:p>
        </p:txBody>
      </p:sp>
      <p:pic>
        <p:nvPicPr>
          <p:cNvPr id="7" name="Picture 6">
            <a:extLst>
              <a:ext uri="{FF2B5EF4-FFF2-40B4-BE49-F238E27FC236}">
                <a16:creationId xmlns:a16="http://schemas.microsoft.com/office/drawing/2014/main" id="{629CB985-3BE9-4B49-8CBE-F29BE496BBFF}"/>
              </a:ext>
            </a:extLst>
          </p:cNvPr>
          <p:cNvPicPr>
            <a:picLocks noChangeAspect="1"/>
          </p:cNvPicPr>
          <p:nvPr/>
        </p:nvPicPr>
        <p:blipFill>
          <a:blip r:embed="rId2"/>
          <a:stretch>
            <a:fillRect/>
          </a:stretch>
        </p:blipFill>
        <p:spPr>
          <a:xfrm>
            <a:off x="1097280" y="1884785"/>
            <a:ext cx="6143625" cy="4443043"/>
          </a:xfrm>
          <a:prstGeom prst="rect">
            <a:avLst/>
          </a:prstGeom>
        </p:spPr>
      </p:pic>
      <p:sp>
        <p:nvSpPr>
          <p:cNvPr id="8" name="TextBox 7">
            <a:extLst>
              <a:ext uri="{FF2B5EF4-FFF2-40B4-BE49-F238E27FC236}">
                <a16:creationId xmlns:a16="http://schemas.microsoft.com/office/drawing/2014/main" id="{82F4F757-7332-4FBE-B362-3F777A7DF989}"/>
              </a:ext>
            </a:extLst>
          </p:cNvPr>
          <p:cNvSpPr txBox="1"/>
          <p:nvPr/>
        </p:nvSpPr>
        <p:spPr>
          <a:xfrm>
            <a:off x="8117633" y="3419840"/>
            <a:ext cx="3331028" cy="1754326"/>
          </a:xfrm>
          <a:prstGeom prst="rect">
            <a:avLst/>
          </a:prstGeom>
          <a:noFill/>
        </p:spPr>
        <p:txBody>
          <a:bodyPr wrap="square" rtlCol="0">
            <a:spAutoFit/>
          </a:bodyPr>
          <a:lstStyle/>
          <a:p>
            <a:pPr marL="285750" indent="-285750">
              <a:buFont typeface="Arial" panose="020B0604020202020204" pitchFamily="34" charset="0"/>
              <a:buChar char="•"/>
            </a:pPr>
            <a:r>
              <a:rPr lang="en-US" dirty="0"/>
              <a:t>Decision Tree</a:t>
            </a:r>
          </a:p>
          <a:p>
            <a:pPr marL="285750" indent="-285750">
              <a:buFont typeface="Arial" panose="020B0604020202020204" pitchFamily="34" charset="0"/>
              <a:buChar char="•"/>
            </a:pPr>
            <a:r>
              <a:rPr lang="en-US" dirty="0"/>
              <a:t>SVM</a:t>
            </a:r>
          </a:p>
          <a:p>
            <a:pPr marL="285750" indent="-285750">
              <a:buFont typeface="Arial" panose="020B0604020202020204" pitchFamily="34" charset="0"/>
              <a:buChar char="•"/>
            </a:pPr>
            <a:r>
              <a:rPr lang="en-US" dirty="0"/>
              <a:t>Bayes Models</a:t>
            </a:r>
          </a:p>
          <a:p>
            <a:pPr marL="285750" indent="-285750">
              <a:buFont typeface="Arial" panose="020B0604020202020204" pitchFamily="34" charset="0"/>
              <a:buChar char="•"/>
            </a:pPr>
            <a:r>
              <a:rPr lang="en-US" dirty="0"/>
              <a:t>Neural Networks</a:t>
            </a:r>
          </a:p>
          <a:p>
            <a:pPr marL="285750" indent="-285750">
              <a:buFont typeface="Arial" panose="020B0604020202020204" pitchFamily="34" charset="0"/>
              <a:buChar char="•"/>
            </a:pPr>
            <a:r>
              <a:rPr lang="en-US" dirty="0"/>
              <a:t>Logistic Regression</a:t>
            </a:r>
          </a:p>
          <a:p>
            <a:pPr marL="285750" indent="-285750">
              <a:buFont typeface="Arial" panose="020B0604020202020204" pitchFamily="34" charset="0"/>
              <a:buChar char="•"/>
            </a:pPr>
            <a:r>
              <a:rPr lang="en-US" dirty="0"/>
              <a:t>...</a:t>
            </a:r>
          </a:p>
        </p:txBody>
      </p:sp>
      <p:sp>
        <p:nvSpPr>
          <p:cNvPr id="9" name="Right Brace 8">
            <a:extLst>
              <a:ext uri="{FF2B5EF4-FFF2-40B4-BE49-F238E27FC236}">
                <a16:creationId xmlns:a16="http://schemas.microsoft.com/office/drawing/2014/main" id="{F8F325C7-D866-4CDC-8D62-556A31B0A1C8}"/>
              </a:ext>
            </a:extLst>
          </p:cNvPr>
          <p:cNvSpPr/>
          <p:nvPr/>
        </p:nvSpPr>
        <p:spPr>
          <a:xfrm rot="10800000">
            <a:off x="7455159" y="3269679"/>
            <a:ext cx="662474" cy="2054648"/>
          </a:xfrm>
          <a:prstGeom prst="rightBrace">
            <a:avLst>
              <a:gd name="adj1" fmla="val 100352"/>
              <a:gd name="adj2" fmla="val 4942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7DEEEE31-3292-4991-8A50-419C50A69AD2}"/>
                  </a:ext>
                </a:extLst>
              </p:cNvPr>
              <p:cNvSpPr/>
              <p:nvPr/>
            </p:nvSpPr>
            <p:spPr>
              <a:xfrm>
                <a:off x="7560766" y="2523153"/>
                <a:ext cx="255666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en-US" i="1" smtClean="0">
                              <a:latin typeface="Cambria Math" panose="02040503050406030204" pitchFamily="18" charset="0"/>
                            </a:rPr>
                          </m:ctrlPr>
                        </m:dPr>
                        <m:e>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𝑌</m:t>
                                  </m:r>
                                </m:e>
                                <m:sub>
                                  <m:r>
                                    <a:rPr lang="en-US" i="1">
                                      <a:latin typeface="Cambria Math" panose="02040503050406030204" pitchFamily="18" charset="0"/>
                                    </a:rPr>
                                    <m:t>𝑖</m:t>
                                  </m:r>
                                </m:sub>
                              </m:sSub>
                            </m:e>
                          </m:acc>
                          <m:r>
                            <a:rPr lang="en-US" i="0">
                              <a:latin typeface="Cambria Math" panose="02040503050406030204" pitchFamily="18" charset="0"/>
                            </a:rPr>
                            <m:t>=</m:t>
                          </m:r>
                          <m:r>
                            <a:rPr lang="en-US" b="0" i="1" smtClean="0">
                              <a:latin typeface="Cambria Math" panose="02040503050406030204" pitchFamily="18" charset="0"/>
                            </a:rPr>
                            <m:t>𝑓</m:t>
                          </m:r>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𝑖</m:t>
                              </m:r>
                              <m:r>
                                <a:rPr lang="en-US" i="0">
                                  <a:latin typeface="Cambria Math" panose="02040503050406030204" pitchFamily="18" charset="0"/>
                                </a:rPr>
                                <m:t>1</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𝑖</m:t>
                              </m:r>
                              <m:r>
                                <a:rPr lang="en-US" i="0">
                                  <a:latin typeface="Cambria Math" panose="02040503050406030204" pitchFamily="18" charset="0"/>
                                </a:rPr>
                                <m:t>2</m:t>
                              </m:r>
                            </m:sub>
                          </m:sSub>
                          <m:r>
                            <a:rPr lang="en-US" i="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i="1">
                                  <a:latin typeface="Cambria Math" panose="02040503050406030204" pitchFamily="18" charset="0"/>
                                </a:rPr>
                                <m:t>𝑖𝑚</m:t>
                              </m:r>
                            </m:sub>
                          </m:sSub>
                        </m:e>
                      </m:d>
                    </m:oMath>
                  </m:oMathPara>
                </a14:m>
                <a:endParaRPr lang="en-US" dirty="0"/>
              </a:p>
            </p:txBody>
          </p:sp>
        </mc:Choice>
        <mc:Fallback xmlns="">
          <p:sp>
            <p:nvSpPr>
              <p:cNvPr id="3" name="Rectangle 2">
                <a:extLst>
                  <a:ext uri="{FF2B5EF4-FFF2-40B4-BE49-F238E27FC236}">
                    <a16:creationId xmlns:a16="http://schemas.microsoft.com/office/drawing/2014/main" id="{7DEEEE31-3292-4991-8A50-419C50A69AD2}"/>
                  </a:ext>
                </a:extLst>
              </p:cNvPr>
              <p:cNvSpPr>
                <a:spLocks noRot="1" noChangeAspect="1" noMove="1" noResize="1" noEditPoints="1" noAdjustHandles="1" noChangeArrowheads="1" noChangeShapeType="1" noTextEdit="1"/>
              </p:cNvSpPr>
              <p:nvPr/>
            </p:nvSpPr>
            <p:spPr>
              <a:xfrm>
                <a:off x="7560766" y="2523153"/>
                <a:ext cx="2556662" cy="404983"/>
              </a:xfrm>
              <a:prstGeom prst="rect">
                <a:avLst/>
              </a:prstGeom>
              <a:blipFill>
                <a:blip r:embed="rId3"/>
                <a:stretch>
                  <a:fillRect t="-156061" r="-23333" b="-233333"/>
                </a:stretch>
              </a:blipFill>
            </p:spPr>
            <p:txBody>
              <a:bodyPr/>
              <a:lstStyle/>
              <a:p>
                <a:r>
                  <a:rPr lang="en-US">
                    <a:noFill/>
                  </a:rPr>
                  <a:t> </a:t>
                </a:r>
              </a:p>
            </p:txBody>
          </p:sp>
        </mc:Fallback>
      </mc:AlternateContent>
      <p:sp>
        <p:nvSpPr>
          <p:cNvPr id="4" name="Left Brace 3">
            <a:extLst>
              <a:ext uri="{FF2B5EF4-FFF2-40B4-BE49-F238E27FC236}">
                <a16:creationId xmlns:a16="http://schemas.microsoft.com/office/drawing/2014/main" id="{E767E8DC-6951-44CC-9233-E3726617A642}"/>
              </a:ext>
            </a:extLst>
          </p:cNvPr>
          <p:cNvSpPr/>
          <p:nvPr/>
        </p:nvSpPr>
        <p:spPr>
          <a:xfrm rot="16200000">
            <a:off x="2903389" y="5445427"/>
            <a:ext cx="180631" cy="13364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8DE46E0-4826-404E-9D40-813928935067}"/>
              </a:ext>
            </a:extLst>
          </p:cNvPr>
          <p:cNvSpPr txBox="1"/>
          <p:nvPr/>
        </p:nvSpPr>
        <p:spPr>
          <a:xfrm>
            <a:off x="2610338" y="6070959"/>
            <a:ext cx="1336431" cy="369332"/>
          </a:xfrm>
          <a:prstGeom prst="rect">
            <a:avLst/>
          </a:prstGeom>
          <a:noFill/>
        </p:spPr>
        <p:txBody>
          <a:bodyPr wrap="square" rtlCol="0">
            <a:spAutoFit/>
          </a:bodyPr>
          <a:lstStyle/>
          <a:p>
            <a:r>
              <a:rPr lang="en-US" dirty="0"/>
              <a:t>feature</a:t>
            </a:r>
          </a:p>
        </p:txBody>
      </p:sp>
      <p:sp>
        <p:nvSpPr>
          <p:cNvPr id="10" name="TextBox 9">
            <a:extLst>
              <a:ext uri="{FF2B5EF4-FFF2-40B4-BE49-F238E27FC236}">
                <a16:creationId xmlns:a16="http://schemas.microsoft.com/office/drawing/2014/main" id="{B8CC4D4D-3067-4409-88EF-C30A67745EC3}"/>
              </a:ext>
            </a:extLst>
          </p:cNvPr>
          <p:cNvSpPr txBox="1"/>
          <p:nvPr/>
        </p:nvSpPr>
        <p:spPr>
          <a:xfrm>
            <a:off x="3946769" y="6070959"/>
            <a:ext cx="1336431" cy="369332"/>
          </a:xfrm>
          <a:prstGeom prst="rect">
            <a:avLst/>
          </a:prstGeom>
          <a:noFill/>
        </p:spPr>
        <p:txBody>
          <a:bodyPr wrap="square" rtlCol="0">
            <a:spAutoFit/>
          </a:bodyPr>
          <a:lstStyle/>
          <a:p>
            <a:r>
              <a:rPr lang="en-US" dirty="0"/>
              <a:t>response</a:t>
            </a:r>
          </a:p>
        </p:txBody>
      </p:sp>
    </p:spTree>
    <p:extLst>
      <p:ext uri="{BB962C8B-B14F-4D97-AF65-F5344CB8AC3E}">
        <p14:creationId xmlns:p14="http://schemas.microsoft.com/office/powerpoint/2010/main" val="285016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randombar(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F9E0F-2A2D-4B88-9FA9-A2871DBB32E2}"/>
              </a:ext>
            </a:extLst>
          </p:cNvPr>
          <p:cNvSpPr>
            <a:spLocks noGrp="1"/>
          </p:cNvSpPr>
          <p:nvPr>
            <p:ph type="title"/>
          </p:nvPr>
        </p:nvSpPr>
        <p:spPr/>
        <p:txBody>
          <a:bodyPr/>
          <a:lstStyle/>
          <a:p>
            <a:r>
              <a:rPr lang="en-US" dirty="0"/>
              <a:t>Background</a:t>
            </a:r>
          </a:p>
        </p:txBody>
      </p:sp>
      <p:pic>
        <p:nvPicPr>
          <p:cNvPr id="3" name="Picture 2">
            <a:extLst>
              <a:ext uri="{FF2B5EF4-FFF2-40B4-BE49-F238E27FC236}">
                <a16:creationId xmlns:a16="http://schemas.microsoft.com/office/drawing/2014/main" id="{53867E36-48D0-445E-822C-1472ED87E97E}"/>
              </a:ext>
            </a:extLst>
          </p:cNvPr>
          <p:cNvPicPr>
            <a:picLocks noChangeAspect="1"/>
          </p:cNvPicPr>
          <p:nvPr/>
        </p:nvPicPr>
        <p:blipFill>
          <a:blip r:embed="rId2"/>
          <a:stretch>
            <a:fillRect/>
          </a:stretch>
        </p:blipFill>
        <p:spPr>
          <a:xfrm>
            <a:off x="2384269" y="1838960"/>
            <a:ext cx="7423461" cy="4433713"/>
          </a:xfrm>
          <a:prstGeom prst="rect">
            <a:avLst/>
          </a:prstGeom>
        </p:spPr>
      </p:pic>
    </p:spTree>
    <p:extLst>
      <p:ext uri="{BB962C8B-B14F-4D97-AF65-F5344CB8AC3E}">
        <p14:creationId xmlns:p14="http://schemas.microsoft.com/office/powerpoint/2010/main" val="2204156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1" name="Rectangle 14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5" name="Straight Connector 14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7" name="Rectangle 146">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6D1E63-C569-495D-82E1-0798CCC28ED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dirty="0">
                <a:solidFill>
                  <a:schemeClr val="tx1">
                    <a:lumMod val="85000"/>
                    <a:lumOff val="15000"/>
                  </a:schemeClr>
                </a:solidFill>
              </a:rPr>
              <a:t>Background</a:t>
            </a:r>
          </a:p>
        </p:txBody>
      </p:sp>
      <p:sp>
        <p:nvSpPr>
          <p:cNvPr id="5127" name="Content Placeholder 4">
            <a:extLst>
              <a:ext uri="{FF2B5EF4-FFF2-40B4-BE49-F238E27FC236}">
                <a16:creationId xmlns:a16="http://schemas.microsoft.com/office/drawing/2014/main" id="{36870BF6-8871-47E4-81E8-4A3C378A5EDE}"/>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dirty="0">
                <a:solidFill>
                  <a:schemeClr val="tx1">
                    <a:lumMod val="85000"/>
                    <a:lumOff val="15000"/>
                  </a:schemeClr>
                </a:solidFill>
                <a:latin typeface="+mj-lt"/>
              </a:rPr>
              <a:t>Confusion Matrix</a:t>
            </a:r>
          </a:p>
        </p:txBody>
      </p:sp>
      <p:pic>
        <p:nvPicPr>
          <p:cNvPr id="5128" name="Picture 2" descr="Image result for confusion matrix">
            <a:extLst>
              <a:ext uri="{FF2B5EF4-FFF2-40B4-BE49-F238E27FC236}">
                <a16:creationId xmlns:a16="http://schemas.microsoft.com/office/drawing/2014/main" id="{C5EC87C2-9F49-408D-A835-0C6AEBF9AB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99" y="1465026"/>
            <a:ext cx="6912217" cy="3404266"/>
          </a:xfrm>
          <a:prstGeom prst="rect">
            <a:avLst/>
          </a:prstGeom>
          <a:noFill/>
          <a:extLst>
            <a:ext uri="{909E8E84-426E-40DD-AFC4-6F175D3DCCD1}">
              <a14:hiddenFill xmlns:a14="http://schemas.microsoft.com/office/drawing/2010/main">
                <a:solidFill>
                  <a:srgbClr val="FFFFFF"/>
                </a:solidFill>
              </a14:hiddenFill>
            </a:ext>
          </a:extLst>
        </p:spPr>
      </p:pic>
      <p:cxnSp>
        <p:nvCxnSpPr>
          <p:cNvPr id="149" name="Straight Connector 148">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EDB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3" name="Rectangle 152">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0476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Oval 2">
            <a:extLst>
              <a:ext uri="{FF2B5EF4-FFF2-40B4-BE49-F238E27FC236}">
                <a16:creationId xmlns:a16="http://schemas.microsoft.com/office/drawing/2014/main" id="{F4D65179-982B-45C1-947C-6036AA87A6D6}"/>
              </a:ext>
            </a:extLst>
          </p:cNvPr>
          <p:cNvSpPr/>
          <p:nvPr/>
        </p:nvSpPr>
        <p:spPr>
          <a:xfrm>
            <a:off x="5477521" y="3495484"/>
            <a:ext cx="2219418" cy="176443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865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a:solidFill>
                  <a:schemeClr val="tx1">
                    <a:lumMod val="85000"/>
                    <a:lumOff val="15000"/>
                  </a:schemeClr>
                </a:solidFill>
              </a:rPr>
              <a:t>Dataset	</a:t>
            </a:r>
          </a:p>
        </p:txBody>
      </p: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8141110" y="4455621"/>
            <a:ext cx="3417990" cy="1238616"/>
          </a:xfrm>
        </p:spPr>
        <p:txBody>
          <a:bodyPr vert="horz" lIns="91440" tIns="45720" rIns="91440" bIns="45720" rtlCol="0">
            <a:normAutofit/>
          </a:bodyPr>
          <a:lstStyle/>
          <a:p>
            <a:pPr marL="0" indent="0">
              <a:buNone/>
            </a:pPr>
            <a:r>
              <a:rPr lang="en-US" cap="all" spc="200">
                <a:solidFill>
                  <a:schemeClr val="tx1">
                    <a:lumMod val="85000"/>
                    <a:lumOff val="15000"/>
                  </a:schemeClr>
                </a:solidFill>
                <a:latin typeface="+mj-lt"/>
              </a:rPr>
              <a:t>FAERS (FDA Adverse Event Report System)</a:t>
            </a:r>
          </a:p>
        </p:txBody>
      </p:sp>
      <p:pic>
        <p:nvPicPr>
          <p:cNvPr id="5" name="Picture 4">
            <a:extLst>
              <a:ext uri="{FF2B5EF4-FFF2-40B4-BE49-F238E27FC236}">
                <a16:creationId xmlns:a16="http://schemas.microsoft.com/office/drawing/2014/main" id="{7D61D566-CC36-49C1-B09D-8792EC8A7DA4}"/>
              </a:ext>
            </a:extLst>
          </p:cNvPr>
          <p:cNvPicPr>
            <a:picLocks noChangeAspect="1"/>
          </p:cNvPicPr>
          <p:nvPr/>
        </p:nvPicPr>
        <p:blipFill>
          <a:blip r:embed="rId2"/>
          <a:stretch>
            <a:fillRect/>
          </a:stretch>
        </p:blipFill>
        <p:spPr>
          <a:xfrm>
            <a:off x="782295" y="0"/>
            <a:ext cx="6905854" cy="6664149"/>
          </a:xfrm>
          <a:prstGeom prst="rect">
            <a:avLst/>
          </a:prstGeom>
        </p:spPr>
      </p:pic>
      <p:cxnSp>
        <p:nvCxnSpPr>
          <p:cNvPr id="27" name="Straight Connector 26">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70DEF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30">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F3C4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92750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411685" y="634946"/>
            <a:ext cx="5127171" cy="1450757"/>
          </a:xfrm>
        </p:spPr>
        <p:txBody>
          <a:bodyPr>
            <a:normAutofit/>
          </a:bodyPr>
          <a:lstStyle/>
          <a:p>
            <a:r>
              <a:rPr lang="en-US"/>
              <a:t>Dataset	</a:t>
            </a:r>
          </a:p>
        </p:txBody>
      </p:sp>
      <p:cxnSp>
        <p:nvCxnSpPr>
          <p:cNvPr id="49" name="Straight Connector 4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411684" y="2198914"/>
            <a:ext cx="5127172" cy="3670180"/>
          </a:xfrm>
        </p:spPr>
        <p:txBody>
          <a:bodyPr>
            <a:normAutofit/>
          </a:bodyPr>
          <a:lstStyle/>
          <a:p>
            <a:pPr marL="0" indent="0">
              <a:buNone/>
            </a:pPr>
            <a:r>
              <a:rPr lang="en-US" sz="2400" dirty="0"/>
              <a:t>FAERS (FDA Adverse Event Report System) dataset contains:</a:t>
            </a:r>
          </a:p>
          <a:p>
            <a:pPr lvl="1">
              <a:buFont typeface="Arial" panose="020B0604020202020204" pitchFamily="34" charset="0"/>
              <a:buChar char="•"/>
            </a:pPr>
            <a:r>
              <a:rPr lang="en-US" sz="2000" dirty="0"/>
              <a:t>Patient info: patient  id, age, gender, weight, country,…</a:t>
            </a:r>
          </a:p>
          <a:p>
            <a:pPr lvl="1">
              <a:buFont typeface="Arial" panose="020B0604020202020204" pitchFamily="34" charset="0"/>
              <a:buChar char="•"/>
            </a:pPr>
            <a:r>
              <a:rPr lang="en-US" sz="2000" dirty="0"/>
              <a:t>Drug info: name, id, sequence, dosage, company,…</a:t>
            </a:r>
          </a:p>
          <a:p>
            <a:pPr lvl="1">
              <a:buFont typeface="Arial" panose="020B0604020202020204" pitchFamily="34" charset="0"/>
              <a:buChar char="•"/>
            </a:pPr>
            <a:r>
              <a:rPr lang="en-US" sz="2000" dirty="0"/>
              <a:t>Visit info: visit id</a:t>
            </a:r>
          </a:p>
          <a:p>
            <a:pPr lvl="1">
              <a:buFont typeface="Arial" panose="020B0604020202020204" pitchFamily="34" charset="0"/>
              <a:buChar char="•"/>
            </a:pPr>
            <a:r>
              <a:rPr lang="en-US" sz="2000" dirty="0"/>
              <a:t>Outcomes: death, hospitalization, life-threating, disability, other serious issues,..</a:t>
            </a:r>
          </a:p>
          <a:p>
            <a:pPr lvl="1">
              <a:buFont typeface="Arial" panose="020B0604020202020204" pitchFamily="34" charset="0"/>
              <a:buChar char="•"/>
            </a:pPr>
            <a:r>
              <a:rPr lang="en-US" sz="2000" dirty="0"/>
              <a:t>Reactions</a:t>
            </a:r>
          </a:p>
        </p:txBody>
      </p:sp>
      <p:sp>
        <p:nvSpPr>
          <p:cNvPr id="50" name="Rectangle 4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4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AD595EE0-AEAE-4CE0-A6D3-983E5CB831C3}"/>
              </a:ext>
            </a:extLst>
          </p:cNvPr>
          <p:cNvGraphicFramePr>
            <a:graphicFrameLocks noGrp="1"/>
          </p:cNvGraphicFramePr>
          <p:nvPr>
            <p:extLst>
              <p:ext uri="{D42A27DB-BD31-4B8C-83A1-F6EECF244321}">
                <p14:modId xmlns:p14="http://schemas.microsoft.com/office/powerpoint/2010/main" val="2795619156"/>
              </p:ext>
            </p:extLst>
          </p:nvPr>
        </p:nvGraphicFramePr>
        <p:xfrm>
          <a:off x="173466" y="3239479"/>
          <a:ext cx="6141414" cy="2085386"/>
        </p:xfrm>
        <a:graphic>
          <a:graphicData uri="http://schemas.openxmlformats.org/drawingml/2006/table">
            <a:tbl>
              <a:tblPr firstRow="1" bandRow="1">
                <a:noFill/>
                <a:tableStyleId>{5C22544A-7EE6-4342-B048-85BDC9FD1C3A}</a:tableStyleId>
              </a:tblPr>
              <a:tblGrid>
                <a:gridCol w="868363">
                  <a:extLst>
                    <a:ext uri="{9D8B030D-6E8A-4147-A177-3AD203B41FA5}">
                      <a16:colId xmlns:a16="http://schemas.microsoft.com/office/drawing/2014/main" val="1255916755"/>
                    </a:ext>
                  </a:extLst>
                </a:gridCol>
                <a:gridCol w="1021838">
                  <a:extLst>
                    <a:ext uri="{9D8B030D-6E8A-4147-A177-3AD203B41FA5}">
                      <a16:colId xmlns:a16="http://schemas.microsoft.com/office/drawing/2014/main" val="1567100911"/>
                    </a:ext>
                  </a:extLst>
                </a:gridCol>
                <a:gridCol w="1013518">
                  <a:extLst>
                    <a:ext uri="{9D8B030D-6E8A-4147-A177-3AD203B41FA5}">
                      <a16:colId xmlns:a16="http://schemas.microsoft.com/office/drawing/2014/main" val="1815200279"/>
                    </a:ext>
                  </a:extLst>
                </a:gridCol>
                <a:gridCol w="487450">
                  <a:extLst>
                    <a:ext uri="{9D8B030D-6E8A-4147-A177-3AD203B41FA5}">
                      <a16:colId xmlns:a16="http://schemas.microsoft.com/office/drawing/2014/main" val="2676447993"/>
                    </a:ext>
                  </a:extLst>
                </a:gridCol>
                <a:gridCol w="777758">
                  <a:extLst>
                    <a:ext uri="{9D8B030D-6E8A-4147-A177-3AD203B41FA5}">
                      <a16:colId xmlns:a16="http://schemas.microsoft.com/office/drawing/2014/main" val="1526030011"/>
                    </a:ext>
                  </a:extLst>
                </a:gridCol>
                <a:gridCol w="1485037">
                  <a:extLst>
                    <a:ext uri="{9D8B030D-6E8A-4147-A177-3AD203B41FA5}">
                      <a16:colId xmlns:a16="http://schemas.microsoft.com/office/drawing/2014/main" val="1295511934"/>
                    </a:ext>
                  </a:extLst>
                </a:gridCol>
                <a:gridCol w="487450">
                  <a:extLst>
                    <a:ext uri="{9D8B030D-6E8A-4147-A177-3AD203B41FA5}">
                      <a16:colId xmlns:a16="http://schemas.microsoft.com/office/drawing/2014/main" val="1633969882"/>
                    </a:ext>
                  </a:extLst>
                </a:gridCol>
              </a:tblGrid>
              <a:tr h="575333">
                <a:tc>
                  <a:txBody>
                    <a:bodyPr/>
                    <a:lstStyle/>
                    <a:p>
                      <a:r>
                        <a:rPr lang="en-US" sz="1400" b="1">
                          <a:solidFill>
                            <a:schemeClr val="tx1">
                              <a:lumMod val="75000"/>
                              <a:lumOff val="25000"/>
                            </a:schemeClr>
                          </a:solidFill>
                        </a:rPr>
                        <a:t>Patient</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Drug</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Reaction</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Death</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Hospitalization</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1400" b="1">
                          <a:solidFill>
                            <a:schemeClr val="tx1">
                              <a:lumMod val="75000"/>
                              <a:lumOff val="25000"/>
                            </a:schemeClr>
                          </a:solidFill>
                        </a:rPr>
                        <a:t>…</a:t>
                      </a:r>
                    </a:p>
                  </a:txBody>
                  <a:tcPr marL="141725" marR="70862" marT="70862" marB="70862">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3674145258"/>
                  </a:ext>
                </a:extLst>
              </a:tr>
              <a:tr h="575333">
                <a:tc>
                  <a:txBody>
                    <a:bodyPr/>
                    <a:lstStyle/>
                    <a:p>
                      <a:r>
                        <a:rPr lang="en-US" sz="1400">
                          <a:solidFill>
                            <a:schemeClr val="tx1">
                              <a:lumMod val="75000"/>
                              <a:lumOff val="25000"/>
                            </a:schemeClr>
                          </a:solidFill>
                        </a:rPr>
                        <a:t>X1</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docetaxel</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Nausea</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dirty="0">
                          <a:solidFill>
                            <a:schemeClr val="tx1">
                              <a:lumMod val="75000"/>
                              <a:lumOff val="25000"/>
                            </a:schemeClr>
                          </a:solidFill>
                        </a:rPr>
                        <a:t>…</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1</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1</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3242901473"/>
                  </a:ext>
                </a:extLst>
              </a:tr>
              <a:tr h="359387">
                <a:tc>
                  <a:txBody>
                    <a:bodyPr/>
                    <a:lstStyle/>
                    <a:p>
                      <a:r>
                        <a:rPr lang="en-US" sz="1400">
                          <a:solidFill>
                            <a:schemeClr val="tx1">
                              <a:lumMod val="75000"/>
                              <a:lumOff val="25000"/>
                            </a:schemeClr>
                          </a:solidFill>
                        </a:rPr>
                        <a:t>X2</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faslodex</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Fever</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0</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1</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1400">
                          <a:solidFill>
                            <a:schemeClr val="tx1">
                              <a:lumMod val="75000"/>
                              <a:lumOff val="25000"/>
                            </a:schemeClr>
                          </a:solidFill>
                        </a:rPr>
                        <a:t>…</a:t>
                      </a:r>
                    </a:p>
                  </a:txBody>
                  <a:tcPr marL="141725" marR="70862" marT="70862" marB="70862">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2477257281"/>
                  </a:ext>
                </a:extLst>
              </a:tr>
              <a:tr h="575333">
                <a:tc>
                  <a:txBody>
                    <a:bodyPr/>
                    <a:lstStyle/>
                    <a:p>
                      <a:r>
                        <a:rPr lang="en-US" sz="1400">
                          <a:solidFill>
                            <a:schemeClr val="tx1">
                              <a:lumMod val="75000"/>
                              <a:lumOff val="25000"/>
                            </a:schemeClr>
                          </a:solidFill>
                        </a:rPr>
                        <a:t>X3</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Arimidex</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dirty="0">
                          <a:solidFill>
                            <a:schemeClr val="tx1">
                              <a:lumMod val="75000"/>
                              <a:lumOff val="25000"/>
                            </a:schemeClr>
                          </a:solidFill>
                        </a:rPr>
                        <a:t>arthralgia</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0</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a:solidFill>
                            <a:schemeClr val="tx1">
                              <a:lumMod val="75000"/>
                              <a:lumOff val="25000"/>
                            </a:schemeClr>
                          </a:solidFill>
                        </a:rPr>
                        <a:t>0</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1400" dirty="0">
                          <a:solidFill>
                            <a:schemeClr val="tx1">
                              <a:lumMod val="75000"/>
                              <a:lumOff val="25000"/>
                            </a:schemeClr>
                          </a:solidFill>
                        </a:rPr>
                        <a:t>…</a:t>
                      </a:r>
                    </a:p>
                  </a:txBody>
                  <a:tcPr marL="141725" marR="70862" marT="70862" marB="70862">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740896109"/>
                  </a:ext>
                </a:extLst>
              </a:tr>
            </a:tbl>
          </a:graphicData>
        </a:graphic>
      </p:graphicFrame>
      <p:sp>
        <p:nvSpPr>
          <p:cNvPr id="5" name="Rectangle 4">
            <a:extLst>
              <a:ext uri="{FF2B5EF4-FFF2-40B4-BE49-F238E27FC236}">
                <a16:creationId xmlns:a16="http://schemas.microsoft.com/office/drawing/2014/main" id="{9F9E2CD3-49BD-4128-91FD-707EE96173FA}"/>
              </a:ext>
            </a:extLst>
          </p:cNvPr>
          <p:cNvSpPr/>
          <p:nvPr/>
        </p:nvSpPr>
        <p:spPr>
          <a:xfrm>
            <a:off x="1642170" y="2048140"/>
            <a:ext cx="3066737" cy="369332"/>
          </a:xfrm>
          <a:prstGeom prst="rect">
            <a:avLst/>
          </a:prstGeom>
        </p:spPr>
        <p:txBody>
          <a:bodyPr wrap="none">
            <a:spAutoFit/>
          </a:bodyPr>
          <a:lstStyle/>
          <a:p>
            <a:r>
              <a:rPr lang="en-US" dirty="0"/>
              <a:t>Data cleaning is 80% of the job</a:t>
            </a:r>
          </a:p>
        </p:txBody>
      </p:sp>
      <p:pic>
        <p:nvPicPr>
          <p:cNvPr id="6" name="Picture 5">
            <a:extLst>
              <a:ext uri="{FF2B5EF4-FFF2-40B4-BE49-F238E27FC236}">
                <a16:creationId xmlns:a16="http://schemas.microsoft.com/office/drawing/2014/main" id="{3F048835-0125-48A2-8E57-ACE71F2BD143}"/>
              </a:ext>
            </a:extLst>
          </p:cNvPr>
          <p:cNvPicPr>
            <a:picLocks noChangeAspect="1"/>
          </p:cNvPicPr>
          <p:nvPr/>
        </p:nvPicPr>
        <p:blipFill>
          <a:blip r:embed="rId2"/>
          <a:stretch>
            <a:fillRect/>
          </a:stretch>
        </p:blipFill>
        <p:spPr>
          <a:xfrm>
            <a:off x="1527051" y="2483956"/>
            <a:ext cx="3829050" cy="3467100"/>
          </a:xfrm>
          <a:prstGeom prst="rect">
            <a:avLst/>
          </a:prstGeom>
        </p:spPr>
      </p:pic>
    </p:spTree>
    <p:extLst>
      <p:ext uri="{BB962C8B-B14F-4D97-AF65-F5344CB8AC3E}">
        <p14:creationId xmlns:p14="http://schemas.microsoft.com/office/powerpoint/2010/main" val="14615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4" presetClass="entr" presetSubtype="1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829E218-74FB-4455-98BE-F2C5BA897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7E8D75FD-D4F9-4D11-B70D-82EFCB4CFA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4" name="Picture 2" descr="Image result for breast cancer">
            <a:extLst>
              <a:ext uri="{FF2B5EF4-FFF2-40B4-BE49-F238E27FC236}">
                <a16:creationId xmlns:a16="http://schemas.microsoft.com/office/drawing/2014/main" id="{CE388005-1B90-40BF-8D22-ACCE85C04D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0138" b="8193"/>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4510CB-FB1E-494A-9B97-31E0957609F8}"/>
              </a:ext>
            </a:extLst>
          </p:cNvPr>
          <p:cNvSpPr>
            <a:spLocks noGrp="1"/>
          </p:cNvSpPr>
          <p:nvPr>
            <p:ph type="title"/>
          </p:nvPr>
        </p:nvSpPr>
        <p:spPr>
          <a:xfrm>
            <a:off x="1065197" y="5120640"/>
            <a:ext cx="10058400" cy="822960"/>
          </a:xfrm>
        </p:spPr>
        <p:txBody>
          <a:bodyPr vert="horz" lIns="91440" tIns="45720" rIns="91440" bIns="45720" rtlCol="0" anchor="b">
            <a:normAutofit fontScale="90000"/>
          </a:bodyPr>
          <a:lstStyle/>
          <a:p>
            <a:r>
              <a:rPr lang="en-US" sz="3600" dirty="0">
                <a:solidFill>
                  <a:srgbClr val="FFFFFF"/>
                </a:solidFill>
              </a:rPr>
              <a:t>From here, we focus on patients diagnoses with breast cancer</a:t>
            </a:r>
          </a:p>
        </p:txBody>
      </p:sp>
      <p:sp>
        <p:nvSpPr>
          <p:cNvPr id="17" name="Rectangle 16">
            <a:extLst>
              <a:ext uri="{FF2B5EF4-FFF2-40B4-BE49-F238E27FC236}">
                <a16:creationId xmlns:a16="http://schemas.microsoft.com/office/drawing/2014/main" id="{84831CE8-CE7C-49DF-BA32-7884E868A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688209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9">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184CF176-5285-4F57-A3FF-F97742FC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Dataset	</a:t>
            </a:r>
          </a:p>
        </p:txBody>
      </p: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729999" y="4455621"/>
            <a:ext cx="4829101" cy="1238616"/>
          </a:xfrm>
        </p:spPr>
        <p:txBody>
          <a:bodyPr vert="horz" lIns="91440" tIns="45720" rIns="91440" bIns="45720" rtlCol="0">
            <a:normAutofit/>
          </a:bodyPr>
          <a:lstStyle/>
          <a:p>
            <a:pPr marL="0" indent="0">
              <a:buNone/>
            </a:pPr>
            <a:r>
              <a:rPr lang="en-US" sz="2400" cap="all" spc="200">
                <a:solidFill>
                  <a:schemeClr val="tx1">
                    <a:lumMod val="85000"/>
                    <a:lumOff val="15000"/>
                  </a:schemeClr>
                </a:solidFill>
                <a:latin typeface="+mj-lt"/>
              </a:rPr>
              <a:t>Histogram of weight of patients</a:t>
            </a:r>
          </a:p>
        </p:txBody>
      </p:sp>
      <p:pic>
        <p:nvPicPr>
          <p:cNvPr id="4" name="Picture 3">
            <a:extLst>
              <a:ext uri="{FF2B5EF4-FFF2-40B4-BE49-F238E27FC236}">
                <a16:creationId xmlns:a16="http://schemas.microsoft.com/office/drawing/2014/main" id="{3F479DE9-EF48-4026-A88B-02F81B4CE6A1}"/>
              </a:ext>
            </a:extLst>
          </p:cNvPr>
          <p:cNvPicPr>
            <a:picLocks noChangeAspect="1"/>
          </p:cNvPicPr>
          <p:nvPr/>
        </p:nvPicPr>
        <p:blipFill>
          <a:blip r:embed="rId2"/>
          <a:stretch>
            <a:fillRect/>
          </a:stretch>
        </p:blipFill>
        <p:spPr>
          <a:xfrm>
            <a:off x="241196" y="640080"/>
            <a:ext cx="5763049" cy="5518119"/>
          </a:xfrm>
          <a:prstGeom prst="rect">
            <a:avLst/>
          </a:prstGeom>
        </p:spPr>
      </p:pic>
      <p:cxnSp>
        <p:nvCxnSpPr>
          <p:cNvPr id="64" name="Straight Connector 63">
            <a:extLst>
              <a:ext uri="{FF2B5EF4-FFF2-40B4-BE49-F238E27FC236}">
                <a16:creationId xmlns:a16="http://schemas.microsoft.com/office/drawing/2014/main" id="{FCE0A9EA-62FA-4F43-BEF6-7BBBB3F90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F936838B-2942-49A4-8369-F371A9422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2077B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459448C7-491D-4920-A6AA-C30F167D0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36733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411685" y="634946"/>
            <a:ext cx="5127171" cy="1450757"/>
          </a:xfrm>
        </p:spPr>
        <p:txBody>
          <a:bodyPr>
            <a:normAutofit/>
          </a:bodyPr>
          <a:lstStyle/>
          <a:p>
            <a:r>
              <a:rPr lang="en-US"/>
              <a:t>Dataset	</a:t>
            </a:r>
            <a:endParaRPr lang="en-US" dirty="0"/>
          </a:p>
        </p:txBody>
      </p:sp>
      <p:cxnSp>
        <p:nvCxnSpPr>
          <p:cNvPr id="49" name="Straight Connector 4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411684" y="2198914"/>
            <a:ext cx="5127172" cy="3670180"/>
          </a:xfrm>
        </p:spPr>
        <p:txBody>
          <a:bodyPr>
            <a:normAutofit/>
          </a:bodyPr>
          <a:lstStyle/>
          <a:p>
            <a:pPr marL="0" indent="0">
              <a:buNone/>
            </a:pPr>
            <a:r>
              <a:rPr lang="en-US" dirty="0"/>
              <a:t>Histogram of age of patients</a:t>
            </a:r>
          </a:p>
        </p:txBody>
      </p:sp>
      <p:sp>
        <p:nvSpPr>
          <p:cNvPr id="50" name="Rectangle 4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4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5B321CA7-D232-4FBA-A2C5-2BBD33F05382}"/>
              </a:ext>
            </a:extLst>
          </p:cNvPr>
          <p:cNvPicPr>
            <a:picLocks noChangeAspect="1"/>
          </p:cNvPicPr>
          <p:nvPr/>
        </p:nvPicPr>
        <p:blipFill>
          <a:blip r:embed="rId2"/>
          <a:stretch>
            <a:fillRect/>
          </a:stretch>
        </p:blipFill>
        <p:spPr>
          <a:xfrm>
            <a:off x="105454" y="457200"/>
            <a:ext cx="6200775" cy="5743575"/>
          </a:xfrm>
          <a:prstGeom prst="rect">
            <a:avLst/>
          </a:prstGeom>
        </p:spPr>
      </p:pic>
    </p:spTree>
    <p:extLst>
      <p:ext uri="{BB962C8B-B14F-4D97-AF65-F5344CB8AC3E}">
        <p14:creationId xmlns:p14="http://schemas.microsoft.com/office/powerpoint/2010/main" val="3925168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411685" y="634946"/>
            <a:ext cx="5127171" cy="1450757"/>
          </a:xfrm>
        </p:spPr>
        <p:txBody>
          <a:bodyPr>
            <a:normAutofit/>
          </a:bodyPr>
          <a:lstStyle/>
          <a:p>
            <a:r>
              <a:rPr lang="en-US"/>
              <a:t>Dataset	</a:t>
            </a:r>
            <a:endParaRPr lang="en-US" dirty="0"/>
          </a:p>
        </p:txBody>
      </p:sp>
      <p:cxnSp>
        <p:nvCxnSpPr>
          <p:cNvPr id="49" name="Straight Connector 41">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411684" y="2198914"/>
            <a:ext cx="5127172" cy="3670180"/>
          </a:xfrm>
        </p:spPr>
        <p:txBody>
          <a:bodyPr>
            <a:normAutofit/>
          </a:bodyPr>
          <a:lstStyle/>
          <a:p>
            <a:pPr marL="0" indent="0">
              <a:buNone/>
            </a:pPr>
            <a:r>
              <a:rPr lang="en-US" dirty="0"/>
              <a:t>Histogram of gender of patients</a:t>
            </a:r>
          </a:p>
        </p:txBody>
      </p:sp>
      <p:sp>
        <p:nvSpPr>
          <p:cNvPr id="50" name="Rectangle 43">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45">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A9BC23C6-AE16-440B-854D-5FED21CB04DF}"/>
              </a:ext>
            </a:extLst>
          </p:cNvPr>
          <p:cNvPicPr>
            <a:picLocks noChangeAspect="1"/>
          </p:cNvPicPr>
          <p:nvPr/>
        </p:nvPicPr>
        <p:blipFill>
          <a:blip r:embed="rId2"/>
          <a:stretch>
            <a:fillRect/>
          </a:stretch>
        </p:blipFill>
        <p:spPr>
          <a:xfrm>
            <a:off x="152981" y="1643429"/>
            <a:ext cx="5090775" cy="3571141"/>
          </a:xfrm>
          <a:prstGeom prst="rect">
            <a:avLst/>
          </a:prstGeom>
        </p:spPr>
      </p:pic>
      <p:pic>
        <p:nvPicPr>
          <p:cNvPr id="6" name="Picture 5">
            <a:extLst>
              <a:ext uri="{FF2B5EF4-FFF2-40B4-BE49-F238E27FC236}">
                <a16:creationId xmlns:a16="http://schemas.microsoft.com/office/drawing/2014/main" id="{9BE9460C-A59C-46E9-82E8-AB5A0D3187D2}"/>
              </a:ext>
            </a:extLst>
          </p:cNvPr>
          <p:cNvPicPr>
            <a:picLocks noChangeAspect="1"/>
          </p:cNvPicPr>
          <p:nvPr/>
        </p:nvPicPr>
        <p:blipFill>
          <a:blip r:embed="rId3"/>
          <a:stretch>
            <a:fillRect/>
          </a:stretch>
        </p:blipFill>
        <p:spPr>
          <a:xfrm>
            <a:off x="152981" y="1667242"/>
            <a:ext cx="5293394" cy="3507823"/>
          </a:xfrm>
          <a:prstGeom prst="rect">
            <a:avLst/>
          </a:prstGeom>
        </p:spPr>
      </p:pic>
      <p:pic>
        <p:nvPicPr>
          <p:cNvPr id="8" name="Graphic 7" descr="Woman">
            <a:extLst>
              <a:ext uri="{FF2B5EF4-FFF2-40B4-BE49-F238E27FC236}">
                <a16:creationId xmlns:a16="http://schemas.microsoft.com/office/drawing/2014/main" id="{62C4D93B-96CD-442F-A707-16D0AFB549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8220" y="2021434"/>
            <a:ext cx="1215708" cy="2696151"/>
          </a:xfrm>
          <a:prstGeom prst="rect">
            <a:avLst/>
          </a:prstGeom>
        </p:spPr>
      </p:pic>
      <p:pic>
        <p:nvPicPr>
          <p:cNvPr id="10" name="Graphic 9" descr="Man">
            <a:extLst>
              <a:ext uri="{FF2B5EF4-FFF2-40B4-BE49-F238E27FC236}">
                <a16:creationId xmlns:a16="http://schemas.microsoft.com/office/drawing/2014/main" id="{04FCA11C-8BC3-4DB2-BD8D-781702D416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3695" y="4426849"/>
            <a:ext cx="243970" cy="243970"/>
          </a:xfrm>
          <a:prstGeom prst="rect">
            <a:avLst/>
          </a:prstGeom>
        </p:spPr>
      </p:pic>
    </p:spTree>
    <p:extLst>
      <p:ext uri="{BB962C8B-B14F-4D97-AF65-F5344CB8AC3E}">
        <p14:creationId xmlns:p14="http://schemas.microsoft.com/office/powerpoint/2010/main" val="56317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9">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Dataset	</a:t>
            </a:r>
          </a:p>
        </p:txBody>
      </p: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33999" y="5727515"/>
            <a:ext cx="10925101" cy="515477"/>
          </a:xfrm>
        </p:spPr>
        <p:txBody>
          <a:bodyPr vert="horz" lIns="91440" tIns="45720" rIns="91440" bIns="45720" rtlCol="0">
            <a:normAutofit/>
          </a:bodyPr>
          <a:lstStyle/>
          <a:p>
            <a:pPr marL="0" indent="0">
              <a:buNone/>
            </a:pPr>
            <a:r>
              <a:rPr lang="en-US" cap="all" spc="200">
                <a:solidFill>
                  <a:schemeClr val="tx1">
                    <a:lumMod val="85000"/>
                    <a:lumOff val="15000"/>
                  </a:schemeClr>
                </a:solidFill>
                <a:latin typeface="+mj-lt"/>
              </a:rPr>
              <a:t>Plot of reactions</a:t>
            </a:r>
          </a:p>
        </p:txBody>
      </p:sp>
      <p:cxnSp>
        <p:nvCxnSpPr>
          <p:cNvPr id="64" name="Straight Connector 63">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841E764-4629-49E0-994A-6F92FEFB9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95635077-9890-4CC8-9792-28743EBFE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0" name="Chart 9">
            <a:extLst>
              <a:ext uri="{FF2B5EF4-FFF2-40B4-BE49-F238E27FC236}">
                <a16:creationId xmlns:a16="http://schemas.microsoft.com/office/drawing/2014/main" id="{1CA24609-E570-42F2-8F8D-EED1462DF8C7}"/>
              </a:ext>
            </a:extLst>
          </p:cNvPr>
          <p:cNvGraphicFramePr>
            <a:graphicFrameLocks/>
          </p:cNvGraphicFramePr>
          <p:nvPr>
            <p:extLst>
              <p:ext uri="{D42A27DB-BD31-4B8C-83A1-F6EECF244321}">
                <p14:modId xmlns:p14="http://schemas.microsoft.com/office/powerpoint/2010/main" val="682660542"/>
              </p:ext>
            </p:extLst>
          </p:nvPr>
        </p:nvGraphicFramePr>
        <p:xfrm>
          <a:off x="635457" y="640080"/>
          <a:ext cx="10916463" cy="360273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43112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9"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9564CA6-A173-4AE2-997F-C691E3855873}"/>
              </a:ext>
            </a:extLst>
          </p:cNvPr>
          <p:cNvSpPr>
            <a:spLocks noGrp="1"/>
          </p:cNvSpPr>
          <p:nvPr>
            <p:ph type="title"/>
          </p:nvPr>
        </p:nvSpPr>
        <p:spPr>
          <a:xfrm>
            <a:off x="492370" y="516835"/>
            <a:ext cx="3084844" cy="5772840"/>
          </a:xfrm>
        </p:spPr>
        <p:txBody>
          <a:bodyPr anchor="ctr">
            <a:normAutofit/>
          </a:bodyPr>
          <a:lstStyle/>
          <a:p>
            <a:r>
              <a:rPr lang="en-US" sz="3600" dirty="0">
                <a:solidFill>
                  <a:srgbClr val="FFFFFF"/>
                </a:solidFill>
              </a:rPr>
              <a:t>Background</a:t>
            </a:r>
          </a:p>
        </p:txBody>
      </p:sp>
      <p:sp>
        <p:nvSpPr>
          <p:cNvPr id="11" name="Rectangle 13">
            <a:extLst>
              <a:ext uri="{FF2B5EF4-FFF2-40B4-BE49-F238E27FC236}">
                <a16:creationId xmlns:a16="http://schemas.microsoft.com/office/drawing/2014/main" id="{6669F804-A677-4B75-95F4-A5E4426FB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3" name="Group 12">
            <a:extLst>
              <a:ext uri="{FF2B5EF4-FFF2-40B4-BE49-F238E27FC236}">
                <a16:creationId xmlns:a16="http://schemas.microsoft.com/office/drawing/2014/main" id="{CBAB719D-3601-4609-86A0-CE0BD9717BF3}"/>
              </a:ext>
            </a:extLst>
          </p:cNvPr>
          <p:cNvGrpSpPr/>
          <p:nvPr/>
        </p:nvGrpSpPr>
        <p:grpSpPr>
          <a:xfrm>
            <a:off x="4741863" y="642107"/>
            <a:ext cx="6797675" cy="5645222"/>
            <a:chOff x="4741863" y="642107"/>
            <a:chExt cx="6797675" cy="5645222"/>
          </a:xfrm>
        </p:grpSpPr>
        <p:sp>
          <p:nvSpPr>
            <p:cNvPr id="15" name="Rectangle: Rounded Corners 14">
              <a:extLst>
                <a:ext uri="{FF2B5EF4-FFF2-40B4-BE49-F238E27FC236}">
                  <a16:creationId xmlns:a16="http://schemas.microsoft.com/office/drawing/2014/main" id="{6A6127DD-E079-4B21-8A88-DC8D5C4B9D79}"/>
                </a:ext>
              </a:extLst>
            </p:cNvPr>
            <p:cNvSpPr/>
            <p:nvPr/>
          </p:nvSpPr>
          <p:spPr>
            <a:xfrm>
              <a:off x="4741863" y="642107"/>
              <a:ext cx="6797675" cy="1188467"/>
            </a:xfrm>
            <a:prstGeom prst="roundRect">
              <a:avLst>
                <a:gd name="adj" fmla="val 10000"/>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17" name="Freeform: Shape 16">
              <a:extLst>
                <a:ext uri="{FF2B5EF4-FFF2-40B4-BE49-F238E27FC236}">
                  <a16:creationId xmlns:a16="http://schemas.microsoft.com/office/drawing/2014/main" id="{DE2701D1-5488-4B06-A33B-73600117044E}"/>
                </a:ext>
              </a:extLst>
            </p:cNvPr>
            <p:cNvSpPr/>
            <p:nvPr/>
          </p:nvSpPr>
          <p:spPr>
            <a:xfrm>
              <a:off x="6114543" y="642107"/>
              <a:ext cx="5424994" cy="1188467"/>
            </a:xfrm>
            <a:custGeom>
              <a:avLst/>
              <a:gdLst>
                <a:gd name="connsiteX0" fmla="*/ 0 w 5424994"/>
                <a:gd name="connsiteY0" fmla="*/ 0 h 1188467"/>
                <a:gd name="connsiteX1" fmla="*/ 5424994 w 5424994"/>
                <a:gd name="connsiteY1" fmla="*/ 0 h 1188467"/>
                <a:gd name="connsiteX2" fmla="*/ 5424994 w 5424994"/>
                <a:gd name="connsiteY2" fmla="*/ 1188467 h 1188467"/>
                <a:gd name="connsiteX3" fmla="*/ 0 w 5424994"/>
                <a:gd name="connsiteY3" fmla="*/ 1188467 h 1188467"/>
                <a:gd name="connsiteX4" fmla="*/ 0 w 5424994"/>
                <a:gd name="connsiteY4" fmla="*/ 0 h 118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4994" h="1188467">
                  <a:moveTo>
                    <a:pt x="0" y="0"/>
                  </a:moveTo>
                  <a:lnTo>
                    <a:pt x="5424994" y="0"/>
                  </a:lnTo>
                  <a:lnTo>
                    <a:pt x="5424994" y="1188467"/>
                  </a:lnTo>
                  <a:lnTo>
                    <a:pt x="0" y="1188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780" tIns="125780" rIns="125780" bIns="125780" numCol="1" spcCol="1270" anchor="ctr" anchorCtr="0">
              <a:noAutofit/>
            </a:bodyPr>
            <a:lstStyle/>
            <a:p>
              <a:pPr marL="0" lvl="0" indent="0" algn="l" defTabSz="666750">
                <a:lnSpc>
                  <a:spcPct val="100000"/>
                </a:lnSpc>
                <a:spcBef>
                  <a:spcPct val="0"/>
                </a:spcBef>
                <a:spcAft>
                  <a:spcPct val="35000"/>
                </a:spcAft>
                <a:buNone/>
              </a:pPr>
              <a:r>
                <a:rPr lang="en-US" sz="1500" kern="1200" dirty="0"/>
                <a:t>According to global cancer statistics for 2018 (GLOBOCAN) there is an estimation of 9.6 million death records due to cancer in 2018. </a:t>
              </a:r>
            </a:p>
          </p:txBody>
        </p:sp>
        <p:sp>
          <p:nvSpPr>
            <p:cNvPr id="18" name="Rectangle: Rounded Corners 17">
              <a:extLst>
                <a:ext uri="{FF2B5EF4-FFF2-40B4-BE49-F238E27FC236}">
                  <a16:creationId xmlns:a16="http://schemas.microsoft.com/office/drawing/2014/main" id="{993E9BD8-D85F-4155-A8A6-8ADAC585A3A8}"/>
                </a:ext>
              </a:extLst>
            </p:cNvPr>
            <p:cNvSpPr/>
            <p:nvPr/>
          </p:nvSpPr>
          <p:spPr>
            <a:xfrm>
              <a:off x="4741863" y="2127692"/>
              <a:ext cx="6797675" cy="1188467"/>
            </a:xfrm>
            <a:prstGeom prst="roundRect">
              <a:avLst>
                <a:gd name="adj" fmla="val 10000"/>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20" name="Rectangle 19" descr="Female">
              <a:extLst>
                <a:ext uri="{FF2B5EF4-FFF2-40B4-BE49-F238E27FC236}">
                  <a16:creationId xmlns:a16="http://schemas.microsoft.com/office/drawing/2014/main" id="{208972FE-E057-4D5D-8540-8592FB9407AB}"/>
                </a:ext>
              </a:extLst>
            </p:cNvPr>
            <p:cNvSpPr/>
            <p:nvPr/>
          </p:nvSpPr>
          <p:spPr>
            <a:xfrm>
              <a:off x="5101374" y="2395097"/>
              <a:ext cx="653657" cy="653657"/>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9B942939-7B38-4B94-A9C2-A9714292EAA8}"/>
                </a:ext>
              </a:extLst>
            </p:cNvPr>
            <p:cNvSpPr/>
            <p:nvPr/>
          </p:nvSpPr>
          <p:spPr>
            <a:xfrm>
              <a:off x="6114543" y="2127692"/>
              <a:ext cx="5424994" cy="1188467"/>
            </a:xfrm>
            <a:custGeom>
              <a:avLst/>
              <a:gdLst>
                <a:gd name="connsiteX0" fmla="*/ 0 w 5424994"/>
                <a:gd name="connsiteY0" fmla="*/ 0 h 1188467"/>
                <a:gd name="connsiteX1" fmla="*/ 5424994 w 5424994"/>
                <a:gd name="connsiteY1" fmla="*/ 0 h 1188467"/>
                <a:gd name="connsiteX2" fmla="*/ 5424994 w 5424994"/>
                <a:gd name="connsiteY2" fmla="*/ 1188467 h 1188467"/>
                <a:gd name="connsiteX3" fmla="*/ 0 w 5424994"/>
                <a:gd name="connsiteY3" fmla="*/ 1188467 h 1188467"/>
                <a:gd name="connsiteX4" fmla="*/ 0 w 5424994"/>
                <a:gd name="connsiteY4" fmla="*/ 0 h 118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4994" h="1188467">
                  <a:moveTo>
                    <a:pt x="0" y="0"/>
                  </a:moveTo>
                  <a:lnTo>
                    <a:pt x="5424994" y="0"/>
                  </a:lnTo>
                  <a:lnTo>
                    <a:pt x="5424994" y="1188467"/>
                  </a:lnTo>
                  <a:lnTo>
                    <a:pt x="0" y="1188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780" tIns="125780" rIns="125780" bIns="125780" numCol="1" spcCol="1270" anchor="ctr" anchorCtr="0">
              <a:noAutofit/>
            </a:bodyPr>
            <a:lstStyle/>
            <a:p>
              <a:pPr marL="0" lvl="0" indent="0" algn="l" defTabSz="666750">
                <a:lnSpc>
                  <a:spcPct val="100000"/>
                </a:lnSpc>
                <a:spcBef>
                  <a:spcPct val="0"/>
                </a:spcBef>
                <a:spcAft>
                  <a:spcPct val="35000"/>
                </a:spcAft>
                <a:buNone/>
              </a:pPr>
              <a:r>
                <a:rPr lang="en-US" sz="1500" kern="1200"/>
                <a:t>Lung cancer has been seen as the leading cancer among both men and women. In the second place, breast cancer is the major cancer among all type of cancers and is the first deadliest cancer between women in US. </a:t>
              </a:r>
            </a:p>
          </p:txBody>
        </p:sp>
        <p:sp>
          <p:nvSpPr>
            <p:cNvPr id="24" name="Rectangle: Rounded Corners 23">
              <a:extLst>
                <a:ext uri="{FF2B5EF4-FFF2-40B4-BE49-F238E27FC236}">
                  <a16:creationId xmlns:a16="http://schemas.microsoft.com/office/drawing/2014/main" id="{BA4AB399-8C50-4F3C-AECA-45F1144790AE}"/>
                </a:ext>
              </a:extLst>
            </p:cNvPr>
            <p:cNvSpPr/>
            <p:nvPr/>
          </p:nvSpPr>
          <p:spPr>
            <a:xfrm>
              <a:off x="4741863" y="3613277"/>
              <a:ext cx="6797675" cy="1188467"/>
            </a:xfrm>
            <a:prstGeom prst="roundRect">
              <a:avLst>
                <a:gd name="adj" fmla="val 10000"/>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25" name="Rectangle 24" descr="Woman">
              <a:extLst>
                <a:ext uri="{FF2B5EF4-FFF2-40B4-BE49-F238E27FC236}">
                  <a16:creationId xmlns:a16="http://schemas.microsoft.com/office/drawing/2014/main" id="{5E595442-31CB-4A8C-A9DB-2856AD0CD62E}"/>
                </a:ext>
              </a:extLst>
            </p:cNvPr>
            <p:cNvSpPr/>
            <p:nvPr/>
          </p:nvSpPr>
          <p:spPr>
            <a:xfrm>
              <a:off x="5101374" y="3880682"/>
              <a:ext cx="653657" cy="65365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sp>
        <p:sp>
          <p:nvSpPr>
            <p:cNvPr id="26" name="Freeform: Shape 25">
              <a:extLst>
                <a:ext uri="{FF2B5EF4-FFF2-40B4-BE49-F238E27FC236}">
                  <a16:creationId xmlns:a16="http://schemas.microsoft.com/office/drawing/2014/main" id="{93467388-93C5-4766-B0BB-06C53993D046}"/>
                </a:ext>
              </a:extLst>
            </p:cNvPr>
            <p:cNvSpPr/>
            <p:nvPr/>
          </p:nvSpPr>
          <p:spPr>
            <a:xfrm>
              <a:off x="6114543" y="3613277"/>
              <a:ext cx="5424994" cy="1188467"/>
            </a:xfrm>
            <a:custGeom>
              <a:avLst/>
              <a:gdLst>
                <a:gd name="connsiteX0" fmla="*/ 0 w 5424994"/>
                <a:gd name="connsiteY0" fmla="*/ 0 h 1188467"/>
                <a:gd name="connsiteX1" fmla="*/ 5424994 w 5424994"/>
                <a:gd name="connsiteY1" fmla="*/ 0 h 1188467"/>
                <a:gd name="connsiteX2" fmla="*/ 5424994 w 5424994"/>
                <a:gd name="connsiteY2" fmla="*/ 1188467 h 1188467"/>
                <a:gd name="connsiteX3" fmla="*/ 0 w 5424994"/>
                <a:gd name="connsiteY3" fmla="*/ 1188467 h 1188467"/>
                <a:gd name="connsiteX4" fmla="*/ 0 w 5424994"/>
                <a:gd name="connsiteY4" fmla="*/ 0 h 118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4994" h="1188467">
                  <a:moveTo>
                    <a:pt x="0" y="0"/>
                  </a:moveTo>
                  <a:lnTo>
                    <a:pt x="5424994" y="0"/>
                  </a:lnTo>
                  <a:lnTo>
                    <a:pt x="5424994" y="1188467"/>
                  </a:lnTo>
                  <a:lnTo>
                    <a:pt x="0" y="1188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780" tIns="125780" rIns="125780" bIns="125780" numCol="1" spcCol="1270" anchor="ctr" anchorCtr="0">
              <a:noAutofit/>
            </a:bodyPr>
            <a:lstStyle/>
            <a:p>
              <a:pPr marL="0" lvl="0" indent="0" algn="l" defTabSz="666750">
                <a:lnSpc>
                  <a:spcPct val="100000"/>
                </a:lnSpc>
                <a:spcBef>
                  <a:spcPct val="0"/>
                </a:spcBef>
                <a:spcAft>
                  <a:spcPct val="35000"/>
                </a:spcAft>
                <a:buNone/>
              </a:pPr>
              <a:r>
                <a:rPr lang="en-US" sz="1500" kern="1200" dirty="0"/>
                <a:t>Breast cancer does not target only females as nearly 2000 male cases were diagnosed between 2003 and 2008. </a:t>
              </a:r>
            </a:p>
          </p:txBody>
        </p:sp>
        <p:sp>
          <p:nvSpPr>
            <p:cNvPr id="27" name="Rectangle: Rounded Corners 26">
              <a:extLst>
                <a:ext uri="{FF2B5EF4-FFF2-40B4-BE49-F238E27FC236}">
                  <a16:creationId xmlns:a16="http://schemas.microsoft.com/office/drawing/2014/main" id="{ADF0DF37-5707-4F3E-9A37-1DED7A18470D}"/>
                </a:ext>
              </a:extLst>
            </p:cNvPr>
            <p:cNvSpPr/>
            <p:nvPr/>
          </p:nvSpPr>
          <p:spPr>
            <a:xfrm>
              <a:off x="4741863" y="5098862"/>
              <a:ext cx="6797675" cy="1188467"/>
            </a:xfrm>
            <a:prstGeom prst="roundRect">
              <a:avLst>
                <a:gd name="adj" fmla="val 10000"/>
              </a:avLst>
            </a:prstGeom>
          </p:spPr>
          <p:style>
            <a:lnRef idx="0">
              <a:schemeClr val="lt1">
                <a:alpha val="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29" name="Freeform: Shape 28">
              <a:extLst>
                <a:ext uri="{FF2B5EF4-FFF2-40B4-BE49-F238E27FC236}">
                  <a16:creationId xmlns:a16="http://schemas.microsoft.com/office/drawing/2014/main" id="{4F594109-12ED-40E7-AA8B-D23BD310E6E4}"/>
                </a:ext>
              </a:extLst>
            </p:cNvPr>
            <p:cNvSpPr/>
            <p:nvPr/>
          </p:nvSpPr>
          <p:spPr>
            <a:xfrm>
              <a:off x="6114543" y="5098862"/>
              <a:ext cx="5424994" cy="1188467"/>
            </a:xfrm>
            <a:custGeom>
              <a:avLst/>
              <a:gdLst>
                <a:gd name="connsiteX0" fmla="*/ 0 w 5424994"/>
                <a:gd name="connsiteY0" fmla="*/ 0 h 1188467"/>
                <a:gd name="connsiteX1" fmla="*/ 5424994 w 5424994"/>
                <a:gd name="connsiteY1" fmla="*/ 0 h 1188467"/>
                <a:gd name="connsiteX2" fmla="*/ 5424994 w 5424994"/>
                <a:gd name="connsiteY2" fmla="*/ 1188467 h 1188467"/>
                <a:gd name="connsiteX3" fmla="*/ 0 w 5424994"/>
                <a:gd name="connsiteY3" fmla="*/ 1188467 h 1188467"/>
                <a:gd name="connsiteX4" fmla="*/ 0 w 5424994"/>
                <a:gd name="connsiteY4" fmla="*/ 0 h 1188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4994" h="1188467">
                  <a:moveTo>
                    <a:pt x="0" y="0"/>
                  </a:moveTo>
                  <a:lnTo>
                    <a:pt x="5424994" y="0"/>
                  </a:lnTo>
                  <a:lnTo>
                    <a:pt x="5424994" y="1188467"/>
                  </a:lnTo>
                  <a:lnTo>
                    <a:pt x="0" y="118846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bg1">
                <a:hueOff val="0"/>
                <a:satOff val="0"/>
                <a:lumOff val="0"/>
                <a:alphaOff val="0"/>
              </a:schemeClr>
            </a:fontRef>
          </p:style>
          <p:txBody>
            <a:bodyPr spcFirstLastPara="0" vert="horz" wrap="square" lIns="125780" tIns="125780" rIns="125780" bIns="125780" numCol="1" spcCol="1270" anchor="ctr" anchorCtr="0">
              <a:noAutofit/>
            </a:bodyPr>
            <a:lstStyle/>
            <a:p>
              <a:pPr marL="0" lvl="0" indent="0" algn="l" defTabSz="666750">
                <a:lnSpc>
                  <a:spcPct val="100000"/>
                </a:lnSpc>
                <a:spcBef>
                  <a:spcPct val="0"/>
                </a:spcBef>
                <a:spcAft>
                  <a:spcPct val="35000"/>
                </a:spcAft>
                <a:buNone/>
              </a:pPr>
              <a:r>
                <a:rPr lang="en-US" sz="1500" kern="1200" dirty="0"/>
                <a:t>Detecting the risk level associated with the patient can help the treatment procedure as risky patients could be monitored more.</a:t>
              </a:r>
            </a:p>
          </p:txBody>
        </p:sp>
      </p:grpSp>
      <p:pic>
        <p:nvPicPr>
          <p:cNvPr id="34" name="Picture 33">
            <a:extLst>
              <a:ext uri="{FF2B5EF4-FFF2-40B4-BE49-F238E27FC236}">
                <a16:creationId xmlns:a16="http://schemas.microsoft.com/office/drawing/2014/main" id="{54550F6C-C781-4398-BD2A-4596DF44EF6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730576" y="673922"/>
            <a:ext cx="1145138" cy="1126052"/>
          </a:xfrm>
          <a:prstGeom prst="rect">
            <a:avLst/>
          </a:prstGeom>
        </p:spPr>
      </p:pic>
      <p:pic>
        <p:nvPicPr>
          <p:cNvPr id="37" name="Graphic 36" descr="Stethoscope">
            <a:extLst>
              <a:ext uri="{FF2B5EF4-FFF2-40B4-BE49-F238E27FC236}">
                <a16:creationId xmlns:a16="http://schemas.microsoft.com/office/drawing/2014/main" id="{107AB858-8F11-4E6C-8403-2908856663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02404" y="5337908"/>
            <a:ext cx="773310" cy="773310"/>
          </a:xfrm>
          <a:prstGeom prst="rect">
            <a:avLst/>
          </a:prstGeom>
        </p:spPr>
      </p:pic>
    </p:spTree>
    <p:extLst>
      <p:ext uri="{BB962C8B-B14F-4D97-AF65-F5344CB8AC3E}">
        <p14:creationId xmlns:p14="http://schemas.microsoft.com/office/powerpoint/2010/main" val="4169836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 name="Rectangle 57">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9">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62" name="Rectangle 61">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604E03-4866-4BA2-AC8C-4A9692EDC5EF}"/>
              </a:ext>
            </a:extLst>
          </p:cNvPr>
          <p:cNvSpPr>
            <a:spLocks noGrp="1"/>
          </p:cNvSpPr>
          <p:nvPr>
            <p:ph idx="1"/>
          </p:nvPr>
        </p:nvSpPr>
        <p:spPr>
          <a:xfrm>
            <a:off x="633999" y="5727515"/>
            <a:ext cx="10925101" cy="515477"/>
          </a:xfrm>
        </p:spPr>
        <p:txBody>
          <a:bodyPr vert="horz" lIns="91440" tIns="45720" rIns="91440" bIns="45720" rtlCol="0">
            <a:normAutofit/>
          </a:bodyPr>
          <a:lstStyle/>
          <a:p>
            <a:pPr marL="0" indent="0">
              <a:buNone/>
            </a:pPr>
            <a:r>
              <a:rPr lang="en-US" cap="all" spc="200" dirty="0">
                <a:solidFill>
                  <a:schemeClr val="tx1">
                    <a:lumMod val="85000"/>
                    <a:lumOff val="15000"/>
                  </a:schemeClr>
                </a:solidFill>
                <a:latin typeface="+mj-lt"/>
              </a:rPr>
              <a:t>Demographic map</a:t>
            </a:r>
          </a:p>
        </p:txBody>
      </p:sp>
      <p:cxnSp>
        <p:nvCxnSpPr>
          <p:cNvPr id="64" name="Straight Connector 63">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841E764-4629-49E0-994A-6F92FEFB9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 name="Rectangle 67">
            <a:extLst>
              <a:ext uri="{FF2B5EF4-FFF2-40B4-BE49-F238E27FC236}">
                <a16:creationId xmlns:a16="http://schemas.microsoft.com/office/drawing/2014/main" id="{95635077-9890-4CC8-9792-28743EBFE0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4FF5C81E-D785-422D-BF3C-1D85D6A30709}"/>
              </a:ext>
            </a:extLst>
          </p:cNvPr>
          <p:cNvPicPr>
            <a:picLocks noChangeAspect="1"/>
          </p:cNvPicPr>
          <p:nvPr/>
        </p:nvPicPr>
        <p:blipFill>
          <a:blip r:embed="rId2"/>
          <a:stretch>
            <a:fillRect/>
          </a:stretch>
        </p:blipFill>
        <p:spPr>
          <a:xfrm>
            <a:off x="2592593" y="10275"/>
            <a:ext cx="9504890" cy="5556224"/>
          </a:xfrm>
          <a:prstGeom prst="rect">
            <a:avLst/>
          </a:prstGeom>
        </p:spPr>
      </p:pic>
      <p:sp>
        <p:nvSpPr>
          <p:cNvPr id="2" name="Title 1">
            <a:extLst>
              <a:ext uri="{FF2B5EF4-FFF2-40B4-BE49-F238E27FC236}">
                <a16:creationId xmlns:a16="http://schemas.microsoft.com/office/drawing/2014/main" id="{046918CC-0772-45DF-9BBB-3F0A36543F81}"/>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Dataset	</a:t>
            </a:r>
          </a:p>
        </p:txBody>
      </p:sp>
    </p:spTree>
    <p:extLst>
      <p:ext uri="{BB962C8B-B14F-4D97-AF65-F5344CB8AC3E}">
        <p14:creationId xmlns:p14="http://schemas.microsoft.com/office/powerpoint/2010/main" val="7037523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Related image">
            <a:extLst>
              <a:ext uri="{FF2B5EF4-FFF2-40B4-BE49-F238E27FC236}">
                <a16:creationId xmlns:a16="http://schemas.microsoft.com/office/drawing/2014/main" id="{B0848483-C067-4DAB-AE3C-B808A40D00AA}"/>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6157" name="Straight Connector 70">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a:solidFill>
                  <a:schemeClr val="tx1"/>
                </a:solidFill>
              </a:rPr>
              <a:t>Predictive models – survivability</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4"/>
            <a:ext cx="10058400" cy="4023360"/>
          </a:xfrm>
        </p:spPr>
        <p:txBody>
          <a:bodyPr>
            <a:normAutofit/>
          </a:bodyPr>
          <a:lstStyle/>
          <a:p>
            <a:r>
              <a:rPr lang="en-US" sz="2800" dirty="0">
                <a:solidFill>
                  <a:schemeClr val="tx1"/>
                </a:solidFill>
              </a:rPr>
              <a:t>Predictive models have used features as:</a:t>
            </a:r>
          </a:p>
          <a:p>
            <a:pPr lvl="1"/>
            <a:r>
              <a:rPr lang="en-US" sz="2400" dirty="0">
                <a:solidFill>
                  <a:schemeClr val="tx1"/>
                </a:solidFill>
              </a:rPr>
              <a:t>Age (numeric)</a:t>
            </a:r>
          </a:p>
          <a:p>
            <a:pPr lvl="1"/>
            <a:r>
              <a:rPr lang="en-US" sz="2400" dirty="0">
                <a:solidFill>
                  <a:schemeClr val="tx1"/>
                </a:solidFill>
              </a:rPr>
              <a:t>Gender (categorical)</a:t>
            </a:r>
          </a:p>
          <a:p>
            <a:pPr lvl="1"/>
            <a:r>
              <a:rPr lang="en-US" sz="2400" dirty="0">
                <a:solidFill>
                  <a:schemeClr val="tx1"/>
                </a:solidFill>
              </a:rPr>
              <a:t>Weight (numeric)</a:t>
            </a:r>
          </a:p>
          <a:p>
            <a:pPr lvl="1"/>
            <a:r>
              <a:rPr lang="en-US" sz="2400" dirty="0">
                <a:solidFill>
                  <a:schemeClr val="tx1"/>
                </a:solidFill>
              </a:rPr>
              <a:t>Taken drugs (categorical)</a:t>
            </a:r>
          </a:p>
          <a:p>
            <a:pPr lvl="1"/>
            <a:r>
              <a:rPr lang="en-US" sz="2400" dirty="0">
                <a:solidFill>
                  <a:schemeClr val="tx1"/>
                </a:solidFill>
              </a:rPr>
              <a:t>Disease (categorical) (In survivability model is fixed)</a:t>
            </a:r>
          </a:p>
          <a:p>
            <a:pPr lvl="1"/>
            <a:r>
              <a:rPr lang="en-US" sz="2400" dirty="0">
                <a:solidFill>
                  <a:schemeClr val="tx1"/>
                </a:solidFill>
              </a:rPr>
              <a:t>Death record is the response :0 or 1</a:t>
            </a:r>
          </a:p>
        </p:txBody>
      </p:sp>
      <p:sp>
        <p:nvSpPr>
          <p:cNvPr id="6158" name="Rectangle 72">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AFB1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9" name="Rectangle 74">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13D4E"/>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6111223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Related image">
            <a:extLst>
              <a:ext uri="{FF2B5EF4-FFF2-40B4-BE49-F238E27FC236}">
                <a16:creationId xmlns:a16="http://schemas.microsoft.com/office/drawing/2014/main" id="{D54C70C8-90B6-46AE-B6D5-E42F1195F7A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a:solidFill>
                  <a:schemeClr val="tx1"/>
                </a:solidFill>
              </a:rPr>
              <a:t>Predictive models - survivability</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774709"/>
            <a:ext cx="10058400" cy="4488083"/>
          </a:xfrm>
        </p:spPr>
        <p:txBody>
          <a:bodyPr>
            <a:noAutofit/>
          </a:bodyPr>
          <a:lstStyle/>
          <a:p>
            <a:r>
              <a:rPr lang="en-US" sz="1800" dirty="0">
                <a:solidFill>
                  <a:schemeClr val="tx1"/>
                </a:solidFill>
              </a:rPr>
              <a:t>Predictive models do not work with strings (like reaction “nausea”).</a:t>
            </a:r>
          </a:p>
          <a:p>
            <a:r>
              <a:rPr lang="en-US" sz="1800" dirty="0">
                <a:solidFill>
                  <a:schemeClr val="tx1"/>
                </a:solidFill>
              </a:rPr>
              <a:t>The strings need to be represented by numbers. However, this simply makes confusion in predictive models. </a:t>
            </a:r>
          </a:p>
          <a:p>
            <a:r>
              <a:rPr lang="en-US" sz="1800" dirty="0">
                <a:solidFill>
                  <a:schemeClr val="tx1"/>
                </a:solidFill>
              </a:rPr>
              <a:t>Therefore, we have further treated the categorical features as binary features. For example, a feature such as disease with thousands of records, has been broken into pieces like:</a:t>
            </a:r>
          </a:p>
          <a:p>
            <a:pPr lvl="1"/>
            <a:r>
              <a:rPr lang="en-US" dirty="0">
                <a:solidFill>
                  <a:schemeClr val="tx1"/>
                </a:solidFill>
              </a:rPr>
              <a:t>cancer-yes, cancer-no, osteopenia-yes, osteopenia-no ,… </a:t>
            </a:r>
          </a:p>
          <a:p>
            <a:pPr lvl="2"/>
            <a:r>
              <a:rPr lang="en-US" sz="1800" dirty="0">
                <a:solidFill>
                  <a:schemeClr val="tx1"/>
                </a:solidFill>
              </a:rPr>
              <a:t>Advantage: Easy to understand</a:t>
            </a:r>
          </a:p>
          <a:p>
            <a:pPr lvl="2"/>
            <a:r>
              <a:rPr lang="en-US" sz="1800" dirty="0">
                <a:solidFill>
                  <a:schemeClr val="tx1"/>
                </a:solidFill>
              </a:rPr>
              <a:t>Disadvantage: Higher memory usage, large matrix</a:t>
            </a:r>
          </a:p>
          <a:p>
            <a:r>
              <a:rPr lang="en-US" dirty="0">
                <a:solidFill>
                  <a:schemeClr val="tx1"/>
                </a:solidFill>
              </a:rPr>
              <a:t>Other approaches: Feature hashing, high/less importance categories, hybrid models…</a:t>
            </a:r>
          </a:p>
          <a:p>
            <a:pPr lvl="1"/>
            <a:r>
              <a:rPr lang="en-US" sz="2400" dirty="0">
                <a:solidFill>
                  <a:schemeClr val="tx1"/>
                </a:solidFill>
              </a:rPr>
              <a:t>Advantage: Less memory usage</a:t>
            </a:r>
          </a:p>
          <a:p>
            <a:pPr lvl="1"/>
            <a:r>
              <a:rPr lang="en-US" sz="2400" dirty="0">
                <a:solidFill>
                  <a:schemeClr val="tx1"/>
                </a:solidFill>
              </a:rPr>
              <a:t>Disadvantage: Hard to understand</a:t>
            </a:r>
          </a:p>
          <a:p>
            <a:r>
              <a:rPr lang="en-US" sz="1800" dirty="0">
                <a:solidFill>
                  <a:schemeClr val="tx1"/>
                </a:solidFill>
              </a:rPr>
              <a:t>This makes a huge matrix with many columns (computationally columns are more complex than rows!)</a:t>
            </a:r>
          </a:p>
          <a:p>
            <a:pPr lvl="1"/>
            <a:r>
              <a:rPr lang="en-US" dirty="0">
                <a:solidFill>
                  <a:schemeClr val="tx1"/>
                </a:solidFill>
              </a:rPr>
              <a:t>It has increased the number of columns from 13 to </a:t>
            </a:r>
            <a:r>
              <a:rPr lang="en-US" b="1" dirty="0">
                <a:solidFill>
                  <a:schemeClr val="tx1"/>
                </a:solidFill>
              </a:rPr>
              <a:t>617</a:t>
            </a: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AFB16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13D4E"/>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48443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par>
                          <p:cTn id="18" fill="hold">
                            <p:stCondLst>
                              <p:cond delay="500"/>
                            </p:stCondLst>
                            <p:childTnLst>
                              <p:par>
                                <p:cTn id="19" presetID="14" presetClass="entr" presetSubtype="10" fill="hold" grpId="0"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1" dur="500"/>
                                        <p:tgtEl>
                                          <p:spTgt spid="3">
                                            <p:txEl>
                                              <p:pRg st="3" end="3"/>
                                            </p:txEl>
                                          </p:spTgt>
                                        </p:tgtEl>
                                      </p:cBhvr>
                                    </p:animEffect>
                                  </p:childTnLst>
                                </p:cTn>
                              </p:par>
                            </p:childTnLst>
                          </p:cTn>
                        </p:par>
                        <p:par>
                          <p:cTn id="22" fill="hold">
                            <p:stCondLst>
                              <p:cond delay="1000"/>
                            </p:stCondLst>
                            <p:childTnLst>
                              <p:par>
                                <p:cTn id="23" presetID="14" presetClass="entr" presetSubtype="10" fill="hold" grpId="0" nodeType="after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5" dur="500"/>
                                        <p:tgtEl>
                                          <p:spTgt spid="3">
                                            <p:txEl>
                                              <p:pRg st="4" end="4"/>
                                            </p:txEl>
                                          </p:spTgt>
                                        </p:tgtEl>
                                      </p:cBhvr>
                                    </p:animEffect>
                                  </p:childTnLst>
                                </p:cTn>
                              </p:par>
                            </p:childTnLst>
                          </p:cTn>
                        </p:par>
                        <p:par>
                          <p:cTn id="26" fill="hold">
                            <p:stCondLst>
                              <p:cond delay="1500"/>
                            </p:stCondLst>
                            <p:childTnLst>
                              <p:par>
                                <p:cTn id="27" presetID="14" presetClass="entr" presetSubtype="10" fill="hold" grpId="0" nodeType="after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randombar(horizontal)">
                                      <p:cBhvr>
                                        <p:cTn id="34" dur="500"/>
                                        <p:tgtEl>
                                          <p:spTgt spid="3">
                                            <p:txEl>
                                              <p:pRg st="6" end="6"/>
                                            </p:txEl>
                                          </p:spTgt>
                                        </p:tgtEl>
                                      </p:cBhvr>
                                    </p:animEffect>
                                  </p:childTnLst>
                                </p:cTn>
                              </p:par>
                            </p:childTnLst>
                          </p:cTn>
                        </p:par>
                        <p:par>
                          <p:cTn id="35" fill="hold">
                            <p:stCondLst>
                              <p:cond delay="500"/>
                            </p:stCondLst>
                            <p:childTnLst>
                              <p:par>
                                <p:cTn id="36" presetID="14" presetClass="entr" presetSubtype="10" fill="hold" grpId="0" nodeType="after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8" dur="500"/>
                                        <p:tgtEl>
                                          <p:spTgt spid="3">
                                            <p:txEl>
                                              <p:pRg st="7" end="7"/>
                                            </p:txEl>
                                          </p:spTgt>
                                        </p:tgtEl>
                                      </p:cBhvr>
                                    </p:animEffect>
                                  </p:childTnLst>
                                </p:cTn>
                              </p:par>
                            </p:childTnLst>
                          </p:cTn>
                        </p:par>
                        <p:par>
                          <p:cTn id="39" fill="hold">
                            <p:stCondLst>
                              <p:cond delay="1000"/>
                            </p:stCondLst>
                            <p:childTnLst>
                              <p:par>
                                <p:cTn id="40" presetID="14" presetClass="entr" presetSubtype="10" fill="hold" grpId="0" nodeType="after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randombar(horizontal)">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7" dur="500"/>
                                        <p:tgtEl>
                                          <p:spTgt spid="3">
                                            <p:txEl>
                                              <p:pRg st="9" end="9"/>
                                            </p:txEl>
                                          </p:spTgt>
                                        </p:tgtEl>
                                      </p:cBhvr>
                                    </p:animEffect>
                                  </p:childTnLst>
                                </p:cTn>
                              </p:par>
                              <p:par>
                                <p:cTn id="48" presetID="14" presetClass="entr" presetSubtype="10" fill="hold" grpId="0" nodeType="withEffect">
                                  <p:stCondLst>
                                    <p:cond delay="0"/>
                                  </p:stCondLst>
                                  <p:childTnLst>
                                    <p:set>
                                      <p:cBhvr>
                                        <p:cTn id="49"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50"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2D2E53E0-C5DC-44D9-9AF6-266045F63055}"/>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 survivability</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solidFill>
                  <a:schemeClr val="tx1"/>
                </a:solidFill>
              </a:rPr>
              <a:t>Predictive model on patients having </a:t>
            </a:r>
            <a:r>
              <a:rPr lang="en-US" b="1" dirty="0">
                <a:solidFill>
                  <a:schemeClr val="tx1"/>
                </a:solidFill>
              </a:rPr>
              <a:t>Breast cancer </a:t>
            </a:r>
            <a:r>
              <a:rPr lang="en-US" dirty="0">
                <a:solidFill>
                  <a:schemeClr val="tx1"/>
                </a:solidFill>
              </a:rPr>
              <a:t>(male &amp; female):</a:t>
            </a:r>
          </a:p>
          <a:p>
            <a:pPr lvl="1"/>
            <a:r>
              <a:rPr lang="en-US" dirty="0">
                <a:solidFill>
                  <a:schemeClr val="tx1"/>
                </a:solidFill>
              </a:rPr>
              <a:t>A </a:t>
            </a:r>
            <a:r>
              <a:rPr lang="en-US" b="1" dirty="0">
                <a:solidFill>
                  <a:schemeClr val="tx1"/>
                </a:solidFill>
              </a:rPr>
              <a:t>Decision tree </a:t>
            </a:r>
            <a:r>
              <a:rPr lang="en-US" dirty="0">
                <a:solidFill>
                  <a:schemeClr val="tx1"/>
                </a:solidFill>
              </a:rPr>
              <a:t>has been trained on 90% of all available data (25769 records). 10% of the records have been reserved for evaluation of the model. (</a:t>
            </a:r>
            <a:r>
              <a:rPr lang="en-US" b="1" dirty="0">
                <a:solidFill>
                  <a:schemeClr val="tx1"/>
                </a:solidFill>
              </a:rPr>
              <a:t>for all stages</a:t>
            </a:r>
            <a:r>
              <a:rPr lang="en-US" dirty="0">
                <a:solidFill>
                  <a:schemeClr val="tx1"/>
                </a:solidFill>
              </a:rPr>
              <a:t>)</a:t>
            </a:r>
          </a:p>
          <a:p>
            <a:pPr lvl="1"/>
            <a:r>
              <a:rPr lang="en-US" dirty="0">
                <a:solidFill>
                  <a:schemeClr val="tx1"/>
                </a:solidFill>
              </a:rPr>
              <a:t>The predictive model acquires 95.6% accuracy with following confusion matrix:</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This means that, in the testing dataset (2577 records), the model correctly predicted 2240 records in no-death group and 226 records in death group. However, the model has misclassified 86 records in death group (while they are not actually in death group) and 25 records in no-death group (while they are actually in death group).</a:t>
            </a:r>
          </a:p>
          <a:p>
            <a:pPr lvl="1"/>
            <a:endParaRPr lang="en-US" dirty="0">
              <a:solidFill>
                <a:schemeClr val="tx1"/>
              </a:solidFill>
            </a:endParaRPr>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3674473335"/>
              </p:ext>
            </p:extLst>
          </p:nvPr>
        </p:nvGraphicFramePr>
        <p:xfrm>
          <a:off x="2218431" y="3429000"/>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death</a:t>
                      </a:r>
                    </a:p>
                  </a:txBody>
                  <a:tcPr/>
                </a:tc>
                <a:tc>
                  <a:txBody>
                    <a:bodyPr/>
                    <a:lstStyle/>
                    <a:p>
                      <a:r>
                        <a:rPr lang="en-US" dirty="0"/>
                        <a:t>Death</a:t>
                      </a:r>
                    </a:p>
                  </a:txBody>
                  <a:tcPr/>
                </a:tc>
                <a:extLst>
                  <a:ext uri="{0D108BD9-81ED-4DB2-BD59-A6C34878D82A}">
                    <a16:rowId xmlns:a16="http://schemas.microsoft.com/office/drawing/2014/main" val="1888776855"/>
                  </a:ext>
                </a:extLst>
              </a:tr>
              <a:tr h="370840">
                <a:tc>
                  <a:txBody>
                    <a:bodyPr/>
                    <a:lstStyle/>
                    <a:p>
                      <a:r>
                        <a:rPr lang="en-US" dirty="0"/>
                        <a:t>No death</a:t>
                      </a:r>
                    </a:p>
                  </a:txBody>
                  <a:tcPr/>
                </a:tc>
                <a:tc>
                  <a:txBody>
                    <a:bodyPr/>
                    <a:lstStyle/>
                    <a:p>
                      <a:r>
                        <a:rPr lang="en-US" dirty="0"/>
                        <a:t>2240</a:t>
                      </a:r>
                    </a:p>
                  </a:txBody>
                  <a:tcPr/>
                </a:tc>
                <a:tc>
                  <a:txBody>
                    <a:bodyPr/>
                    <a:lstStyle/>
                    <a:p>
                      <a:r>
                        <a:rPr lang="en-US" dirty="0"/>
                        <a:t>86</a:t>
                      </a:r>
                    </a:p>
                  </a:txBody>
                  <a:tcPr/>
                </a:tc>
                <a:extLst>
                  <a:ext uri="{0D108BD9-81ED-4DB2-BD59-A6C34878D82A}">
                    <a16:rowId xmlns:a16="http://schemas.microsoft.com/office/drawing/2014/main" val="1961593086"/>
                  </a:ext>
                </a:extLst>
              </a:tr>
              <a:tr h="370840">
                <a:tc>
                  <a:txBody>
                    <a:bodyPr/>
                    <a:lstStyle/>
                    <a:p>
                      <a:r>
                        <a:rPr lang="en-US" dirty="0"/>
                        <a:t>Death</a:t>
                      </a:r>
                    </a:p>
                  </a:txBody>
                  <a:tcPr/>
                </a:tc>
                <a:tc>
                  <a:txBody>
                    <a:bodyPr/>
                    <a:lstStyle/>
                    <a:p>
                      <a:r>
                        <a:rPr lang="en-US" b="1" dirty="0"/>
                        <a:t>25</a:t>
                      </a:r>
                    </a:p>
                  </a:txBody>
                  <a:tcPr/>
                </a:tc>
                <a:tc>
                  <a:txBody>
                    <a:bodyPr/>
                    <a:lstStyle/>
                    <a:p>
                      <a:r>
                        <a:rPr lang="en-US" dirty="0"/>
                        <a:t>226</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1461541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6E402B95-090F-48D5-9DA7-160F8E58856D}"/>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 survivability</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solidFill>
                  <a:schemeClr val="tx1"/>
                </a:solidFill>
              </a:rPr>
              <a:t>Predictive model on patients having </a:t>
            </a:r>
            <a:r>
              <a:rPr lang="en-US" b="1" dirty="0">
                <a:solidFill>
                  <a:schemeClr val="tx1"/>
                </a:solidFill>
              </a:rPr>
              <a:t>Breast cancer </a:t>
            </a:r>
            <a:r>
              <a:rPr lang="en-US" dirty="0">
                <a:solidFill>
                  <a:schemeClr val="tx1"/>
                </a:solidFill>
              </a:rPr>
              <a:t>(male &amp; female):</a:t>
            </a:r>
          </a:p>
          <a:p>
            <a:pPr lvl="1"/>
            <a:r>
              <a:rPr lang="en-US" b="1" dirty="0">
                <a:solidFill>
                  <a:schemeClr val="tx1"/>
                </a:solidFill>
              </a:rPr>
              <a:t>Random forest </a:t>
            </a:r>
            <a:r>
              <a:rPr lang="en-US" dirty="0">
                <a:solidFill>
                  <a:schemeClr val="tx1"/>
                </a:solidFill>
              </a:rPr>
              <a:t>has been trained on 90% of all available data (25769 records). 10% of the records have been reserved for evaluation of the model. (100 trees, class-weight-balance)</a:t>
            </a:r>
          </a:p>
          <a:p>
            <a:pPr lvl="1"/>
            <a:r>
              <a:rPr lang="en-US" dirty="0">
                <a:solidFill>
                  <a:schemeClr val="tx1"/>
                </a:solidFill>
              </a:rPr>
              <a:t>The predictive model acquires 96.3% accuracy with following confusion matrix:</a:t>
            </a: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endParaRPr lang="en-US" dirty="0">
              <a:solidFill>
                <a:schemeClr val="tx1"/>
              </a:solidFill>
            </a:endParaRPr>
          </a:p>
          <a:p>
            <a:pPr lvl="1"/>
            <a:r>
              <a:rPr lang="en-US" dirty="0">
                <a:solidFill>
                  <a:schemeClr val="tx1"/>
                </a:solidFill>
              </a:rPr>
              <a:t>This means that, in the testing dataset (2577 records), the model correctly predicted 2256 records in no-death group and 226 records in death group. However, the model has misclassified 70 records in death group (while they are not actually in death group) and 25 records in no-death group (while they are actually in death group).</a:t>
            </a:r>
          </a:p>
          <a:p>
            <a:pPr lvl="1"/>
            <a:endParaRPr lang="en-US" dirty="0">
              <a:solidFill>
                <a:schemeClr val="tx1"/>
              </a:solidFill>
            </a:endParaRPr>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2234403018"/>
              </p:ext>
            </p:extLst>
          </p:nvPr>
        </p:nvGraphicFramePr>
        <p:xfrm>
          <a:off x="2218431" y="3429000"/>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death</a:t>
                      </a:r>
                    </a:p>
                  </a:txBody>
                  <a:tcPr/>
                </a:tc>
                <a:tc>
                  <a:txBody>
                    <a:bodyPr/>
                    <a:lstStyle/>
                    <a:p>
                      <a:r>
                        <a:rPr lang="en-US" dirty="0"/>
                        <a:t>Death</a:t>
                      </a:r>
                    </a:p>
                  </a:txBody>
                  <a:tcPr/>
                </a:tc>
                <a:extLst>
                  <a:ext uri="{0D108BD9-81ED-4DB2-BD59-A6C34878D82A}">
                    <a16:rowId xmlns:a16="http://schemas.microsoft.com/office/drawing/2014/main" val="1888776855"/>
                  </a:ext>
                </a:extLst>
              </a:tr>
              <a:tr h="370840">
                <a:tc>
                  <a:txBody>
                    <a:bodyPr/>
                    <a:lstStyle/>
                    <a:p>
                      <a:r>
                        <a:rPr lang="en-US" dirty="0"/>
                        <a:t>No death</a:t>
                      </a:r>
                    </a:p>
                  </a:txBody>
                  <a:tcPr/>
                </a:tc>
                <a:tc>
                  <a:txBody>
                    <a:bodyPr/>
                    <a:lstStyle/>
                    <a:p>
                      <a:r>
                        <a:rPr lang="en-US" dirty="0"/>
                        <a:t>2256</a:t>
                      </a:r>
                    </a:p>
                  </a:txBody>
                  <a:tcPr/>
                </a:tc>
                <a:tc>
                  <a:txBody>
                    <a:bodyPr/>
                    <a:lstStyle/>
                    <a:p>
                      <a:r>
                        <a:rPr lang="en-US" dirty="0"/>
                        <a:t>70</a:t>
                      </a:r>
                    </a:p>
                  </a:txBody>
                  <a:tcPr/>
                </a:tc>
                <a:extLst>
                  <a:ext uri="{0D108BD9-81ED-4DB2-BD59-A6C34878D82A}">
                    <a16:rowId xmlns:a16="http://schemas.microsoft.com/office/drawing/2014/main" val="1961593086"/>
                  </a:ext>
                </a:extLst>
              </a:tr>
              <a:tr h="370840">
                <a:tc>
                  <a:txBody>
                    <a:bodyPr/>
                    <a:lstStyle/>
                    <a:p>
                      <a:r>
                        <a:rPr lang="en-US" dirty="0"/>
                        <a:t>Death</a:t>
                      </a:r>
                    </a:p>
                  </a:txBody>
                  <a:tcPr/>
                </a:tc>
                <a:tc>
                  <a:txBody>
                    <a:bodyPr/>
                    <a:lstStyle/>
                    <a:p>
                      <a:r>
                        <a:rPr lang="en-US" b="1" dirty="0"/>
                        <a:t>25</a:t>
                      </a:r>
                    </a:p>
                  </a:txBody>
                  <a:tcPr/>
                </a:tc>
                <a:tc>
                  <a:txBody>
                    <a:bodyPr/>
                    <a:lstStyle/>
                    <a:p>
                      <a:r>
                        <a:rPr lang="en-US" dirty="0"/>
                        <a:t>226</a:t>
                      </a:r>
                    </a:p>
                  </a:txBody>
                  <a:tcPr/>
                </a:tc>
                <a:extLst>
                  <a:ext uri="{0D108BD9-81ED-4DB2-BD59-A6C34878D82A}">
                    <a16:rowId xmlns:a16="http://schemas.microsoft.com/office/drawing/2014/main" val="856884041"/>
                  </a:ext>
                </a:extLst>
              </a:tr>
            </a:tbl>
          </a:graphicData>
        </a:graphic>
      </p:graphicFrame>
      <p:pic>
        <p:nvPicPr>
          <p:cNvPr id="7170" name="Picture 2" descr="Image result for random forest">
            <a:extLst>
              <a:ext uri="{FF2B5EF4-FFF2-40B4-BE49-F238E27FC236}">
                <a16:creationId xmlns:a16="http://schemas.microsoft.com/office/drawing/2014/main" id="{BA90122E-2CAF-4708-9835-33B7C40FF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2821" y="1825623"/>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29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7170"/>
                                        </p:tgtEl>
                                      </p:cBhvr>
                                    </p:animEffect>
                                    <p:set>
                                      <p:cBhvr>
                                        <p:cTn id="7" dur="1" fill="hold">
                                          <p:stCondLst>
                                            <p:cond delay="499"/>
                                          </p:stCondLst>
                                        </p:cTn>
                                        <p:tgtEl>
                                          <p:spTgt spid="7170"/>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fade">
                                      <p:cBhvr>
                                        <p:cTn id="25" dur="500"/>
                                        <p:tgtEl>
                                          <p:spTgt spid="3">
                                            <p:txEl>
                                              <p:pRg st="9" end="9"/>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elated image">
            <a:extLst>
              <a:ext uri="{FF2B5EF4-FFF2-40B4-BE49-F238E27FC236}">
                <a16:creationId xmlns:a16="http://schemas.microsoft.com/office/drawing/2014/main" id="{6BBBCA9A-7420-4A4B-BD5C-6D60423DF89C}"/>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a:stretch/>
        </p:blipFill>
        <p:spPr bwMode="auto">
          <a:xfrm>
            <a:off x="20" y="10"/>
            <a:ext cx="12191980" cy="685799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3BDB5B-88E5-442B-B5A2-1E1F277FE016}"/>
              </a:ext>
            </a:extLst>
          </p:cNvPr>
          <p:cNvSpPr>
            <a:spLocks noGrp="1"/>
          </p:cNvSpPr>
          <p:nvPr>
            <p:ph type="title"/>
          </p:nvPr>
        </p:nvSpPr>
        <p:spPr/>
        <p:txBody>
          <a:bodyPr/>
          <a:lstStyle/>
          <a:p>
            <a:r>
              <a:rPr lang="en-US" dirty="0"/>
              <a:t>Predictive models - survivability</a:t>
            </a:r>
          </a:p>
        </p:txBody>
      </p:sp>
      <p:graphicFrame>
        <p:nvGraphicFramePr>
          <p:cNvPr id="4" name="Content Placeholder 3">
            <a:extLst>
              <a:ext uri="{FF2B5EF4-FFF2-40B4-BE49-F238E27FC236}">
                <a16:creationId xmlns:a16="http://schemas.microsoft.com/office/drawing/2014/main" id="{A6A24941-83B5-4A8D-BEF1-6826637BB57C}"/>
              </a:ext>
            </a:extLst>
          </p:cNvPr>
          <p:cNvGraphicFramePr>
            <a:graphicFrameLocks noGrp="1"/>
          </p:cNvGraphicFramePr>
          <p:nvPr>
            <p:ph idx="1"/>
            <p:extLst>
              <p:ext uri="{D42A27DB-BD31-4B8C-83A1-F6EECF244321}">
                <p14:modId xmlns:p14="http://schemas.microsoft.com/office/powerpoint/2010/main" val="1995840347"/>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07147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A2078-2BE0-4011-A0C4-8282F02A71D7}"/>
              </a:ext>
            </a:extLst>
          </p:cNvPr>
          <p:cNvSpPr>
            <a:spLocks noGrp="1"/>
          </p:cNvSpPr>
          <p:nvPr>
            <p:ph type="title"/>
          </p:nvPr>
        </p:nvSpPr>
        <p:spPr/>
        <p:txBody>
          <a:bodyPr/>
          <a:lstStyle/>
          <a:p>
            <a:r>
              <a:rPr lang="en-US" dirty="0"/>
              <a:t>Predictive models - survivability</a:t>
            </a:r>
          </a:p>
        </p:txBody>
      </p:sp>
      <p:sp>
        <p:nvSpPr>
          <p:cNvPr id="3" name="Content Placeholder 2">
            <a:extLst>
              <a:ext uri="{FF2B5EF4-FFF2-40B4-BE49-F238E27FC236}">
                <a16:creationId xmlns:a16="http://schemas.microsoft.com/office/drawing/2014/main" id="{3648C098-BEE6-468F-97AB-6A172BBA3849}"/>
              </a:ext>
            </a:extLst>
          </p:cNvPr>
          <p:cNvSpPr>
            <a:spLocks noGrp="1"/>
          </p:cNvSpPr>
          <p:nvPr>
            <p:ph idx="1"/>
          </p:nvPr>
        </p:nvSpPr>
        <p:spPr/>
        <p:txBody>
          <a:bodyPr/>
          <a:lstStyle/>
          <a:p>
            <a:r>
              <a:rPr lang="en-US" dirty="0"/>
              <a:t>Random Forest is further selected due to better metrics. </a:t>
            </a:r>
          </a:p>
          <a:p>
            <a:r>
              <a:rPr lang="en-US" dirty="0"/>
              <a:t>Random Forest is a collection of decision trees which combines them to obtain a better result.</a:t>
            </a:r>
          </a:p>
          <a:p>
            <a:r>
              <a:rPr lang="en-US" dirty="0"/>
              <a:t>The same procedure has been done for other outcomes :</a:t>
            </a:r>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DE8F4A48-60A5-4582-AA3A-5DEB5D1BC8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32322" y="4327310"/>
            <a:ext cx="2341994" cy="1650158"/>
          </a:xfrm>
          <a:prstGeom prst="rect">
            <a:avLst/>
          </a:prstGeom>
        </p:spPr>
      </p:pic>
      <p:sp>
        <p:nvSpPr>
          <p:cNvPr id="7" name="Rectangle 6">
            <a:extLst>
              <a:ext uri="{FF2B5EF4-FFF2-40B4-BE49-F238E27FC236}">
                <a16:creationId xmlns:a16="http://schemas.microsoft.com/office/drawing/2014/main" id="{8C7A9036-B422-40B2-A4BF-3DA3A31A2228}"/>
              </a:ext>
            </a:extLst>
          </p:cNvPr>
          <p:cNvSpPr/>
          <p:nvPr/>
        </p:nvSpPr>
        <p:spPr>
          <a:xfrm>
            <a:off x="1501908" y="6001954"/>
            <a:ext cx="1575303" cy="369332"/>
          </a:xfrm>
          <a:prstGeom prst="rect">
            <a:avLst/>
          </a:prstGeom>
        </p:spPr>
        <p:txBody>
          <a:bodyPr wrap="none">
            <a:spAutoFit/>
          </a:bodyPr>
          <a:lstStyle/>
          <a:p>
            <a:r>
              <a:rPr lang="en-US" dirty="0"/>
              <a:t>Hospitalization</a:t>
            </a:r>
          </a:p>
        </p:txBody>
      </p:sp>
      <p:pic>
        <p:nvPicPr>
          <p:cNvPr id="9" name="Picture 8">
            <a:extLst>
              <a:ext uri="{FF2B5EF4-FFF2-40B4-BE49-F238E27FC236}">
                <a16:creationId xmlns:a16="http://schemas.microsoft.com/office/drawing/2014/main" id="{B568F94C-A797-4555-9843-55DC18A5C95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12390" y="4482364"/>
            <a:ext cx="2079079" cy="1386730"/>
          </a:xfrm>
          <a:prstGeom prst="rect">
            <a:avLst/>
          </a:prstGeom>
        </p:spPr>
      </p:pic>
      <p:sp>
        <p:nvSpPr>
          <p:cNvPr id="11" name="Rectangle 10">
            <a:extLst>
              <a:ext uri="{FF2B5EF4-FFF2-40B4-BE49-F238E27FC236}">
                <a16:creationId xmlns:a16="http://schemas.microsoft.com/office/drawing/2014/main" id="{D07897C0-8C3E-4F4E-BB60-36F11B23E473}"/>
              </a:ext>
            </a:extLst>
          </p:cNvPr>
          <p:cNvSpPr/>
          <p:nvPr/>
        </p:nvSpPr>
        <p:spPr>
          <a:xfrm>
            <a:off x="4200632" y="6001954"/>
            <a:ext cx="1925848" cy="369332"/>
          </a:xfrm>
          <a:prstGeom prst="rect">
            <a:avLst/>
          </a:prstGeom>
        </p:spPr>
        <p:txBody>
          <a:bodyPr wrap="none">
            <a:spAutoFit/>
          </a:bodyPr>
          <a:lstStyle/>
          <a:p>
            <a:pPr lvl="1"/>
            <a:r>
              <a:rPr lang="en-US" dirty="0"/>
              <a:t>Life Threating</a:t>
            </a:r>
          </a:p>
        </p:txBody>
      </p:sp>
      <p:pic>
        <p:nvPicPr>
          <p:cNvPr id="13" name="Picture 12">
            <a:extLst>
              <a:ext uri="{FF2B5EF4-FFF2-40B4-BE49-F238E27FC236}">
                <a16:creationId xmlns:a16="http://schemas.microsoft.com/office/drawing/2014/main" id="{E62EE692-5A01-47D9-A099-74397603B8A0}"/>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7484106" y="4360721"/>
            <a:ext cx="1641233" cy="1641233"/>
          </a:xfrm>
          <a:prstGeom prst="rect">
            <a:avLst/>
          </a:prstGeom>
        </p:spPr>
      </p:pic>
      <p:sp>
        <p:nvSpPr>
          <p:cNvPr id="15" name="Rectangle 14">
            <a:extLst>
              <a:ext uri="{FF2B5EF4-FFF2-40B4-BE49-F238E27FC236}">
                <a16:creationId xmlns:a16="http://schemas.microsoft.com/office/drawing/2014/main" id="{10351C1B-0AE7-453F-A9A9-CDA4A92F206B}"/>
              </a:ext>
            </a:extLst>
          </p:cNvPr>
          <p:cNvSpPr/>
          <p:nvPr/>
        </p:nvSpPr>
        <p:spPr>
          <a:xfrm>
            <a:off x="7783585" y="5973714"/>
            <a:ext cx="1042273" cy="369332"/>
          </a:xfrm>
          <a:prstGeom prst="rect">
            <a:avLst/>
          </a:prstGeom>
        </p:spPr>
        <p:txBody>
          <a:bodyPr wrap="none">
            <a:spAutoFit/>
          </a:bodyPr>
          <a:lstStyle/>
          <a:p>
            <a:r>
              <a:rPr lang="en-US" dirty="0"/>
              <a:t>Disability</a:t>
            </a:r>
          </a:p>
        </p:txBody>
      </p:sp>
      <p:pic>
        <p:nvPicPr>
          <p:cNvPr id="17" name="Picture 16">
            <a:extLst>
              <a:ext uri="{FF2B5EF4-FFF2-40B4-BE49-F238E27FC236}">
                <a16:creationId xmlns:a16="http://schemas.microsoft.com/office/drawing/2014/main" id="{6E2FEE19-1AD2-4D3A-AF45-47EEA92B3F0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955708" y="4151618"/>
            <a:ext cx="1938046" cy="1938046"/>
          </a:xfrm>
          <a:prstGeom prst="rect">
            <a:avLst/>
          </a:prstGeom>
        </p:spPr>
      </p:pic>
      <p:sp>
        <p:nvSpPr>
          <p:cNvPr id="19" name="Rectangle 18">
            <a:extLst>
              <a:ext uri="{FF2B5EF4-FFF2-40B4-BE49-F238E27FC236}">
                <a16:creationId xmlns:a16="http://schemas.microsoft.com/office/drawing/2014/main" id="{3219ED02-E346-4474-9C61-FD6C46116C44}"/>
              </a:ext>
            </a:extLst>
          </p:cNvPr>
          <p:cNvSpPr/>
          <p:nvPr/>
        </p:nvSpPr>
        <p:spPr>
          <a:xfrm>
            <a:off x="9268445" y="5973714"/>
            <a:ext cx="2529860" cy="369332"/>
          </a:xfrm>
          <a:prstGeom prst="rect">
            <a:avLst/>
          </a:prstGeom>
        </p:spPr>
        <p:txBody>
          <a:bodyPr wrap="none">
            <a:spAutoFit/>
          </a:bodyPr>
          <a:lstStyle/>
          <a:p>
            <a:pPr lvl="1"/>
            <a:r>
              <a:rPr lang="en-US" dirty="0"/>
              <a:t>Other serious issues</a:t>
            </a:r>
          </a:p>
        </p:txBody>
      </p:sp>
    </p:spTree>
    <p:extLst>
      <p:ext uri="{BB962C8B-B14F-4D97-AF65-F5344CB8AC3E}">
        <p14:creationId xmlns:p14="http://schemas.microsoft.com/office/powerpoint/2010/main" val="29123482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8331D47-DE7A-4F51-9D59-FD68F3BDD2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99DEDC60-6312-4214-B219-E46479D7E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D92A1B31-DB63-435D-93E6-9712CDFB20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66B8738D-6184-4200-93C8-A38B49E39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3B6E407C-0857-4CE5-934F-4576F2E4DB6B}"/>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Recommender System</a:t>
            </a:r>
          </a:p>
        </p:txBody>
      </p:sp>
      <p:pic>
        <p:nvPicPr>
          <p:cNvPr id="10242" name="Picture 2" descr="Image result for medical recommender system">
            <a:extLst>
              <a:ext uri="{FF2B5EF4-FFF2-40B4-BE49-F238E27FC236}">
                <a16:creationId xmlns:a16="http://schemas.microsoft.com/office/drawing/2014/main" id="{F5F16ECF-506E-40A8-A7BE-80FE43871B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29" y="640080"/>
            <a:ext cx="4827381" cy="3602736"/>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5B73017D-B127-4D47-BB33-0DA52359F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solidFill>
            <a:srgbClr val="3C47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70CAAD-6120-430B-A829-6C128F371F5E}"/>
              </a:ext>
            </a:extLst>
          </p:cNvPr>
          <p:cNvPicPr>
            <a:picLocks noChangeAspect="1"/>
          </p:cNvPicPr>
          <p:nvPr/>
        </p:nvPicPr>
        <p:blipFill>
          <a:blip r:embed="rId3"/>
          <a:stretch>
            <a:fillRect/>
          </a:stretch>
        </p:blipFill>
        <p:spPr>
          <a:xfrm>
            <a:off x="7459527" y="0"/>
            <a:ext cx="3091971" cy="5549978"/>
          </a:xfrm>
          <a:prstGeom prst="rect">
            <a:avLst/>
          </a:prstGeom>
        </p:spPr>
      </p:pic>
      <p:cxnSp>
        <p:nvCxnSpPr>
          <p:cNvPr id="81" name="Straight Connector 80">
            <a:extLst>
              <a:ext uri="{FF2B5EF4-FFF2-40B4-BE49-F238E27FC236}">
                <a16:creationId xmlns:a16="http://schemas.microsoft.com/office/drawing/2014/main" id="{C2B7B8EB-0638-43BD-9A64-62F95F505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1AD70F9-2AA8-40AD-81F2-0D7BC881C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DC68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 name="Rectangle 84">
            <a:extLst>
              <a:ext uri="{FF2B5EF4-FFF2-40B4-BE49-F238E27FC236}">
                <a16:creationId xmlns:a16="http://schemas.microsoft.com/office/drawing/2014/main" id="{0A95E83E-3C35-4C05-B1FC-CBF86CCB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C4753"/>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64701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reast cancer">
            <a:extLst>
              <a:ext uri="{FF2B5EF4-FFF2-40B4-BE49-F238E27FC236}">
                <a16:creationId xmlns:a16="http://schemas.microsoft.com/office/drawing/2014/main" id="{FE9F130D-5D89-4460-8E72-0130E16E8251}"/>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a:solidFill>
                  <a:schemeClr val="tx1"/>
                </a:solidFill>
              </a:rPr>
              <a:t>Recommender System</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4"/>
            <a:ext cx="10058400" cy="4023360"/>
          </a:xfrm>
        </p:spPr>
        <p:txBody>
          <a:bodyPr>
            <a:normAutofit fontScale="92500" lnSpcReduction="20000"/>
          </a:bodyPr>
          <a:lstStyle/>
          <a:p>
            <a:r>
              <a:rPr lang="en-US" dirty="0">
                <a:solidFill>
                  <a:schemeClr val="tx1"/>
                </a:solidFill>
              </a:rPr>
              <a:t>A drug recommender system on patients with “</a:t>
            </a:r>
            <a:r>
              <a:rPr lang="en-US" b="1" dirty="0">
                <a:solidFill>
                  <a:schemeClr val="tx1"/>
                </a:solidFill>
              </a:rPr>
              <a:t>Breast Cancer </a:t>
            </a:r>
            <a:r>
              <a:rPr lang="en-US" dirty="0">
                <a:solidFill>
                  <a:schemeClr val="tx1"/>
                </a:solidFill>
              </a:rPr>
              <a:t>“:</a:t>
            </a:r>
          </a:p>
          <a:p>
            <a:pPr lvl="1"/>
            <a:r>
              <a:rPr lang="en-US" sz="2000" dirty="0">
                <a:solidFill>
                  <a:schemeClr val="tx1"/>
                </a:solidFill>
              </a:rPr>
              <a:t>Using predictive models, a recommender system on patients suffering breast cancer is made based on outcome of drugs administrated (outcomes are records such as death, serious issue, hospitalization, …).</a:t>
            </a:r>
          </a:p>
          <a:p>
            <a:pPr lvl="1"/>
            <a:r>
              <a:rPr lang="en-US" sz="2000" dirty="0">
                <a:solidFill>
                  <a:schemeClr val="tx1"/>
                </a:solidFill>
              </a:rPr>
              <a:t>The model is built using age, gender, weight, and drugs. Based on these features, a score (weighted summation of death probability, hospitalization probability , …) is generated. </a:t>
            </a:r>
          </a:p>
          <a:p>
            <a:pPr lvl="1"/>
            <a:r>
              <a:rPr lang="en-US" sz="2000" dirty="0">
                <a:solidFill>
                  <a:schemeClr val="tx1"/>
                </a:solidFill>
              </a:rPr>
              <a:t>Weights are as: (subjective)</a:t>
            </a:r>
          </a:p>
          <a:p>
            <a:pPr lvl="2"/>
            <a:r>
              <a:rPr lang="en-US" sz="2000" dirty="0">
                <a:solidFill>
                  <a:schemeClr val="tx1"/>
                </a:solidFill>
              </a:rPr>
              <a:t>10 for death</a:t>
            </a:r>
          </a:p>
          <a:p>
            <a:pPr lvl="2"/>
            <a:r>
              <a:rPr lang="en-US" sz="2000" dirty="0">
                <a:solidFill>
                  <a:schemeClr val="tx1"/>
                </a:solidFill>
              </a:rPr>
              <a:t>3 for life threating</a:t>
            </a:r>
          </a:p>
          <a:p>
            <a:pPr lvl="2"/>
            <a:r>
              <a:rPr lang="en-US" sz="2000" dirty="0">
                <a:solidFill>
                  <a:schemeClr val="tx1"/>
                </a:solidFill>
              </a:rPr>
              <a:t>2 for hospitalization</a:t>
            </a:r>
          </a:p>
          <a:p>
            <a:pPr lvl="2"/>
            <a:r>
              <a:rPr lang="en-US" sz="2000" dirty="0">
                <a:solidFill>
                  <a:schemeClr val="tx1"/>
                </a:solidFill>
              </a:rPr>
              <a:t>1.5 for disability</a:t>
            </a:r>
          </a:p>
          <a:p>
            <a:pPr lvl="2"/>
            <a:r>
              <a:rPr lang="en-US" sz="2000" dirty="0">
                <a:solidFill>
                  <a:schemeClr val="tx1"/>
                </a:solidFill>
              </a:rPr>
              <a:t>1 for other serious issues</a:t>
            </a:r>
          </a:p>
          <a:p>
            <a:pPr lvl="1"/>
            <a:r>
              <a:rPr lang="en-US" sz="2000" dirty="0">
                <a:solidFill>
                  <a:schemeClr val="tx1"/>
                </a:solidFill>
              </a:rPr>
              <a:t>Then, based on given age, weight, and gender and having a knowledge of disease (</a:t>
            </a:r>
            <a:r>
              <a:rPr lang="en-US" sz="2000" b="1" dirty="0">
                <a:solidFill>
                  <a:schemeClr val="tx1"/>
                </a:solidFill>
              </a:rPr>
              <a:t>breast cancer</a:t>
            </a:r>
            <a:r>
              <a:rPr lang="en-US" sz="2000" dirty="0">
                <a:solidFill>
                  <a:schemeClr val="tx1"/>
                </a:solidFill>
              </a:rPr>
              <a:t>), a drug is recommended to a patient.</a:t>
            </a:r>
          </a:p>
          <a:p>
            <a:pPr lvl="1"/>
            <a:r>
              <a:rPr lang="en-US" sz="2000" dirty="0">
                <a:solidFill>
                  <a:schemeClr val="tx1"/>
                </a:solidFill>
              </a:rPr>
              <a:t>In addition, a ranked top 5 listed of drugs is shown as well.</a:t>
            </a:r>
          </a:p>
          <a:p>
            <a:pPr lvl="1"/>
            <a:endParaRPr lang="en-US" sz="2000" dirty="0">
              <a:solidFill>
                <a:schemeClr val="tx1"/>
              </a:solidFill>
            </a:endParaRPr>
          </a:p>
          <a:p>
            <a:pPr lvl="1"/>
            <a:endParaRPr lang="en-US" sz="2000" dirty="0">
              <a:solidFill>
                <a:schemeClr val="tx1"/>
              </a:solidFill>
            </a:endParaRPr>
          </a:p>
          <a:p>
            <a:pPr marL="457200" lvl="1" indent="0">
              <a:buNone/>
            </a:pPr>
            <a:endParaRPr lang="en-US" sz="2000" dirty="0">
              <a:solidFill>
                <a:schemeClr val="tx1"/>
              </a:solidFill>
            </a:endParaRPr>
          </a:p>
        </p:txBody>
      </p:sp>
      <p:sp>
        <p:nvSpPr>
          <p:cNvPr id="7"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80257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breast cancer">
            <a:extLst>
              <a:ext uri="{FF2B5EF4-FFF2-40B4-BE49-F238E27FC236}">
                <a16:creationId xmlns:a16="http://schemas.microsoft.com/office/drawing/2014/main" id="{D3AAA122-9044-4FAB-A13E-8E85836BCC69}"/>
              </a:ext>
            </a:extLst>
          </p:cNvPr>
          <p:cNvPicPr>
            <a:picLocks noChangeAspect="1" noChangeArrowheads="1"/>
          </p:cNvPicPr>
          <p:nvPr/>
        </p:nvPicPr>
        <p:blipFill>
          <a:blip r:embed="rId2">
            <a:alphaModFix amt="5000"/>
            <a:extLst>
              <a:ext uri="{28A0092B-C50C-407E-A947-70E740481C1C}">
                <a14:useLocalDpi xmlns:a14="http://schemas.microsoft.com/office/drawing/2010/main" val="0"/>
              </a:ext>
            </a:extLst>
          </a:blip>
          <a:srcRect/>
          <a:stretch>
            <a:fillRect/>
          </a:stretch>
        </p:blipFill>
        <p:spPr bwMode="auto">
          <a:xfrm>
            <a:off x="2400656" y="0"/>
            <a:ext cx="9791344" cy="55049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lstStyle/>
          <a:p>
            <a:r>
              <a:rPr lang="en-US" dirty="0"/>
              <a:t>Recommender System</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pPr lvl="1"/>
            <a:r>
              <a:rPr lang="en-US" dirty="0"/>
              <a:t>For example, for a female patient age 78 and weight 58kg, the recommended drug is :carboplatin</a:t>
            </a:r>
          </a:p>
          <a:p>
            <a:pPr lvl="1"/>
            <a:r>
              <a:rPr lang="en-US" dirty="0"/>
              <a:t>The list of top 5 drugs are as:</a:t>
            </a:r>
          </a:p>
          <a:p>
            <a:pPr marL="457200" lvl="1" indent="0">
              <a:buNone/>
            </a:pPr>
            <a:endParaRPr lang="en-US" dirty="0"/>
          </a:p>
          <a:p>
            <a:pPr marL="457200" lvl="1" indent="0">
              <a:buNone/>
            </a:pPr>
            <a:endParaRPr lang="en-US" dirty="0"/>
          </a:p>
        </p:txBody>
      </p:sp>
      <p:pic>
        <p:nvPicPr>
          <p:cNvPr id="5" name="Picture 4">
            <a:extLst>
              <a:ext uri="{FF2B5EF4-FFF2-40B4-BE49-F238E27FC236}">
                <a16:creationId xmlns:a16="http://schemas.microsoft.com/office/drawing/2014/main" id="{342C2A07-62DF-4458-BC30-22E056360F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4154" y="2768292"/>
            <a:ext cx="3036399" cy="3147037"/>
          </a:xfrm>
          <a:prstGeom prst="rect">
            <a:avLst/>
          </a:prstGeom>
        </p:spPr>
      </p:pic>
    </p:spTree>
    <p:extLst>
      <p:ext uri="{BB962C8B-B14F-4D97-AF65-F5344CB8AC3E}">
        <p14:creationId xmlns:p14="http://schemas.microsoft.com/office/powerpoint/2010/main" val="963625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4" name="Rectangle 136">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4EA247-C7CD-4E6D-B215-F585F982E53D}"/>
              </a:ext>
            </a:extLst>
          </p:cNvPr>
          <p:cNvSpPr>
            <a:spLocks noGrp="1"/>
          </p:cNvSpPr>
          <p:nvPr>
            <p:ph type="title"/>
          </p:nvPr>
        </p:nvSpPr>
        <p:spPr>
          <a:xfrm>
            <a:off x="6411685" y="634946"/>
            <a:ext cx="5127171" cy="1450757"/>
          </a:xfrm>
        </p:spPr>
        <p:txBody>
          <a:bodyPr>
            <a:normAutofit/>
          </a:bodyPr>
          <a:lstStyle/>
          <a:p>
            <a:r>
              <a:rPr lang="en-US" dirty="0"/>
              <a:t>Background</a:t>
            </a:r>
          </a:p>
        </p:txBody>
      </p:sp>
      <p:pic>
        <p:nvPicPr>
          <p:cNvPr id="1028" name="Picture 4" descr="Image result for disease diagnosis cartoon">
            <a:extLst>
              <a:ext uri="{FF2B5EF4-FFF2-40B4-BE49-F238E27FC236}">
                <a16:creationId xmlns:a16="http://schemas.microsoft.com/office/drawing/2014/main" id="{64AEBC58-696C-43F1-B078-86D3CF7D0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192" y="931594"/>
            <a:ext cx="5451627" cy="4674770"/>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38">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EAA7AAB-CE0F-4455-8F59-445CCBE27E1C}"/>
              </a:ext>
            </a:extLst>
          </p:cNvPr>
          <p:cNvSpPr>
            <a:spLocks noGrp="1"/>
          </p:cNvSpPr>
          <p:nvPr>
            <p:ph idx="1"/>
          </p:nvPr>
        </p:nvSpPr>
        <p:spPr>
          <a:xfrm>
            <a:off x="6411684" y="2198914"/>
            <a:ext cx="5127172" cy="3670180"/>
          </a:xfrm>
        </p:spPr>
        <p:txBody>
          <a:bodyPr>
            <a:normAutofit/>
          </a:bodyPr>
          <a:lstStyle/>
          <a:p>
            <a:r>
              <a:rPr lang="en-US" dirty="0"/>
              <a:t>Traditionally, disease diagnosis and prognosis were both assessed by expert physicians based on symptoms reported by patients and lab results.</a:t>
            </a:r>
          </a:p>
          <a:p>
            <a:endParaRPr lang="en-US" dirty="0"/>
          </a:p>
        </p:txBody>
      </p:sp>
      <p:sp>
        <p:nvSpPr>
          <p:cNvPr id="1036" name="Rectangle 140">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37" name="Rectangle 142">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20248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reast cancer">
            <a:extLst>
              <a:ext uri="{FF2B5EF4-FFF2-40B4-BE49-F238E27FC236}">
                <a16:creationId xmlns:a16="http://schemas.microsoft.com/office/drawing/2014/main" id="{706FB339-8C66-46D0-B6C2-1DF3E9A6ED68}"/>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Correlation Analysis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3"/>
            <a:ext cx="10058400" cy="4359755"/>
          </a:xfrm>
        </p:spPr>
        <p:txBody>
          <a:bodyPr>
            <a:normAutofit fontScale="92500" lnSpcReduction="10000"/>
          </a:bodyPr>
          <a:lstStyle/>
          <a:p>
            <a:r>
              <a:rPr lang="en-US" sz="2800" dirty="0">
                <a:solidFill>
                  <a:schemeClr val="tx1"/>
                </a:solidFill>
              </a:rPr>
              <a:t>Correlation analysis on patients having </a:t>
            </a:r>
            <a:r>
              <a:rPr lang="en-US" sz="2800" b="1" dirty="0">
                <a:solidFill>
                  <a:schemeClr val="tx1"/>
                </a:solidFill>
              </a:rPr>
              <a:t>breast cancer </a:t>
            </a:r>
            <a:r>
              <a:rPr lang="en-US" sz="2800" dirty="0">
                <a:solidFill>
                  <a:schemeClr val="tx1"/>
                </a:solidFill>
              </a:rPr>
              <a:t>(</a:t>
            </a:r>
            <a:r>
              <a:rPr lang="en-US" sz="2800" b="1" dirty="0">
                <a:solidFill>
                  <a:schemeClr val="tx1"/>
                </a:solidFill>
              </a:rPr>
              <a:t>stage 1</a:t>
            </a:r>
            <a:r>
              <a:rPr lang="en-US" sz="2800" dirty="0">
                <a:solidFill>
                  <a:schemeClr val="tx1"/>
                </a:solidFill>
              </a:rPr>
              <a:t>):</a:t>
            </a:r>
          </a:p>
          <a:p>
            <a:pPr lvl="1"/>
            <a:r>
              <a:rPr lang="en-US" sz="2400" dirty="0">
                <a:solidFill>
                  <a:schemeClr val="tx1"/>
                </a:solidFill>
              </a:rPr>
              <a:t>Using data mining approaches, a correlation of records with </a:t>
            </a:r>
            <a:r>
              <a:rPr lang="en-US" sz="2400" b="1" dirty="0">
                <a:solidFill>
                  <a:schemeClr val="tx1"/>
                </a:solidFill>
              </a:rPr>
              <a:t>serious outcomes </a:t>
            </a:r>
            <a:r>
              <a:rPr lang="en-US" sz="2400" dirty="0">
                <a:solidFill>
                  <a:schemeClr val="tx1"/>
                </a:solidFill>
              </a:rPr>
              <a:t>(no death record) and drugs, weight, gender, age, and reactions has been obtained.</a:t>
            </a:r>
          </a:p>
          <a:p>
            <a:pPr lvl="1"/>
            <a:r>
              <a:rPr lang="en-US" sz="2400" dirty="0">
                <a:solidFill>
                  <a:schemeClr val="tx1"/>
                </a:solidFill>
              </a:rPr>
              <a:t>Drugs:</a:t>
            </a:r>
          </a:p>
          <a:p>
            <a:pPr lvl="2"/>
            <a:r>
              <a:rPr lang="en-US" sz="1800" dirty="0">
                <a:solidFill>
                  <a:schemeClr val="tx1"/>
                </a:solidFill>
              </a:rPr>
              <a:t>Drug </a:t>
            </a:r>
            <a:r>
              <a:rPr lang="en-US" sz="1800" dirty="0" err="1">
                <a:solidFill>
                  <a:schemeClr val="tx1"/>
                </a:solidFill>
              </a:rPr>
              <a:t>Aromasin</a:t>
            </a:r>
            <a:r>
              <a:rPr lang="en-US" sz="1800" dirty="0">
                <a:solidFill>
                  <a:schemeClr val="tx1"/>
                </a:solidFill>
              </a:rPr>
              <a:t> has the highest correlation (58%)</a:t>
            </a:r>
          </a:p>
          <a:p>
            <a:pPr lvl="3"/>
            <a:r>
              <a:rPr lang="en-US" sz="1800" dirty="0" err="1">
                <a:solidFill>
                  <a:schemeClr val="tx1"/>
                </a:solidFill>
              </a:rPr>
              <a:t>Aromasin</a:t>
            </a:r>
            <a:r>
              <a:rPr lang="en-US" sz="1800" dirty="0">
                <a:solidFill>
                  <a:schemeClr val="tx1"/>
                </a:solidFill>
              </a:rPr>
              <a:t> has been repeated 2 times in total(20) and only to patients with serious issues. </a:t>
            </a:r>
          </a:p>
          <a:p>
            <a:pPr lvl="4"/>
            <a:r>
              <a:rPr lang="en-US" sz="1600" dirty="0" err="1">
                <a:solidFill>
                  <a:schemeClr val="tx1"/>
                </a:solidFill>
              </a:rPr>
              <a:t>Arimidex</a:t>
            </a:r>
            <a:r>
              <a:rPr lang="en-US" sz="1600" dirty="0">
                <a:solidFill>
                  <a:schemeClr val="tx1"/>
                </a:solidFill>
              </a:rPr>
              <a:t> has been repeated 3 times in patients with serious issues.</a:t>
            </a:r>
          </a:p>
          <a:p>
            <a:pPr lvl="2"/>
            <a:r>
              <a:rPr lang="en-US" sz="1800" dirty="0">
                <a:solidFill>
                  <a:schemeClr val="tx1"/>
                </a:solidFill>
              </a:rPr>
              <a:t>Drug Herceptin has the lowest correlation (-21%). </a:t>
            </a:r>
          </a:p>
          <a:p>
            <a:pPr lvl="3"/>
            <a:r>
              <a:rPr lang="en-US" sz="1800" dirty="0">
                <a:solidFill>
                  <a:schemeClr val="tx1"/>
                </a:solidFill>
              </a:rPr>
              <a:t>Herceptin has been repeated 3 times only with patients with no serious issue. </a:t>
            </a:r>
          </a:p>
          <a:p>
            <a:pPr lvl="1"/>
            <a:r>
              <a:rPr lang="en-US" sz="2400" dirty="0">
                <a:solidFill>
                  <a:schemeClr val="tx1"/>
                </a:solidFill>
              </a:rPr>
              <a:t>Reactions:</a:t>
            </a:r>
          </a:p>
          <a:p>
            <a:pPr lvl="2"/>
            <a:r>
              <a:rPr lang="en-US" sz="1800" dirty="0">
                <a:solidFill>
                  <a:schemeClr val="tx1"/>
                </a:solidFill>
              </a:rPr>
              <a:t>“trigeminal neuralgia” has the highest correlation (40%) </a:t>
            </a:r>
          </a:p>
          <a:p>
            <a:pPr lvl="2"/>
            <a:r>
              <a:rPr lang="en-US" sz="1800" dirty="0">
                <a:solidFill>
                  <a:schemeClr val="tx1"/>
                </a:solidFill>
              </a:rPr>
              <a:t>“palpitations” has the least correlation (-17%). </a:t>
            </a:r>
          </a:p>
          <a:p>
            <a:pPr lvl="1"/>
            <a:r>
              <a:rPr lang="en-US" sz="2400" dirty="0">
                <a:solidFill>
                  <a:schemeClr val="tx1"/>
                </a:solidFill>
              </a:rPr>
              <a:t>Age and weight have -7% and -35% correlation and gender is NAN (no male).</a:t>
            </a: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marL="457200" lvl="1" indent="0">
              <a:buNone/>
            </a:pPr>
            <a:endParaRPr lang="en-US" sz="2400" dirty="0">
              <a:solidFill>
                <a:schemeClr val="tx1"/>
              </a:solidFill>
            </a:endParaRP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90696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fade">
                                      <p:cBhvr>
                                        <p:cTn id="40" dur="500"/>
                                        <p:tgtEl>
                                          <p:spTgt spid="3">
                                            <p:txEl>
                                              <p:pRg st="9" end="9"/>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11" end="11"/>
                                            </p:txEl>
                                          </p:spTgt>
                                        </p:tgtEl>
                                        <p:attrNameLst>
                                          <p:attrName>style.visibility</p:attrName>
                                        </p:attrNameLst>
                                      </p:cBhvr>
                                      <p:to>
                                        <p:strVal val="visible"/>
                                      </p:to>
                                    </p:set>
                                    <p:animEffect transition="in" filter="fade">
                                      <p:cBhvr>
                                        <p:cTn id="48"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reast cancer">
            <a:extLst>
              <a:ext uri="{FF2B5EF4-FFF2-40B4-BE49-F238E27FC236}">
                <a16:creationId xmlns:a16="http://schemas.microsoft.com/office/drawing/2014/main" id="{1ED7DC16-96B3-41F2-9AF4-F4F6E91C9482}"/>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dirty="0">
                <a:solidFill>
                  <a:schemeClr val="tx1"/>
                </a:solidFill>
              </a:rPr>
              <a:t>Correlation Analysis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3"/>
            <a:ext cx="10058400" cy="4404141"/>
          </a:xfrm>
        </p:spPr>
        <p:txBody>
          <a:bodyPr>
            <a:normAutofit fontScale="92500"/>
          </a:bodyPr>
          <a:lstStyle/>
          <a:p>
            <a:r>
              <a:rPr lang="en-US" sz="2800" dirty="0">
                <a:solidFill>
                  <a:schemeClr val="tx1"/>
                </a:solidFill>
              </a:rPr>
              <a:t>Correlation analysis on patients having </a:t>
            </a:r>
            <a:r>
              <a:rPr lang="en-US" sz="2800" b="1" dirty="0">
                <a:solidFill>
                  <a:schemeClr val="tx1"/>
                </a:solidFill>
              </a:rPr>
              <a:t>breast cancer </a:t>
            </a:r>
            <a:r>
              <a:rPr lang="en-US" sz="2800" dirty="0">
                <a:solidFill>
                  <a:schemeClr val="tx1"/>
                </a:solidFill>
              </a:rPr>
              <a:t>(</a:t>
            </a:r>
            <a:r>
              <a:rPr lang="en-US" sz="2800" b="1" dirty="0">
                <a:solidFill>
                  <a:schemeClr val="tx1"/>
                </a:solidFill>
              </a:rPr>
              <a:t>stage 2</a:t>
            </a:r>
            <a:r>
              <a:rPr lang="en-US" sz="2800" dirty="0">
                <a:solidFill>
                  <a:schemeClr val="tx1"/>
                </a:solidFill>
              </a:rPr>
              <a:t>):</a:t>
            </a:r>
          </a:p>
          <a:p>
            <a:pPr lvl="1"/>
            <a:r>
              <a:rPr lang="en-US" sz="2400" dirty="0">
                <a:solidFill>
                  <a:schemeClr val="tx1"/>
                </a:solidFill>
              </a:rPr>
              <a:t>Using data mining approaches, a correlation of records with </a:t>
            </a:r>
            <a:r>
              <a:rPr lang="en-US" sz="2400" b="1" dirty="0">
                <a:solidFill>
                  <a:schemeClr val="tx1"/>
                </a:solidFill>
              </a:rPr>
              <a:t>serious outcomes </a:t>
            </a:r>
            <a:r>
              <a:rPr lang="en-US" sz="2400" dirty="0">
                <a:solidFill>
                  <a:schemeClr val="tx1"/>
                </a:solidFill>
              </a:rPr>
              <a:t>(no death record) and drugs, weight, gender, age, and reactions has been obtained.</a:t>
            </a:r>
          </a:p>
          <a:p>
            <a:pPr lvl="1"/>
            <a:r>
              <a:rPr lang="en-US" sz="2400" dirty="0">
                <a:solidFill>
                  <a:schemeClr val="tx1"/>
                </a:solidFill>
              </a:rPr>
              <a:t>Drugs:</a:t>
            </a:r>
          </a:p>
          <a:p>
            <a:pPr lvl="2"/>
            <a:r>
              <a:rPr lang="en-US" sz="1800" dirty="0">
                <a:solidFill>
                  <a:schemeClr val="tx1"/>
                </a:solidFill>
              </a:rPr>
              <a:t>Drug trastuzumab </a:t>
            </a:r>
            <a:r>
              <a:rPr lang="en-US" sz="1800" dirty="0" err="1">
                <a:solidFill>
                  <a:schemeClr val="tx1"/>
                </a:solidFill>
              </a:rPr>
              <a:t>emtansine</a:t>
            </a:r>
            <a:r>
              <a:rPr lang="en-US" sz="1800" dirty="0">
                <a:solidFill>
                  <a:schemeClr val="tx1"/>
                </a:solidFill>
              </a:rPr>
              <a:t> has the highest correlation (44%)</a:t>
            </a:r>
          </a:p>
          <a:p>
            <a:pPr lvl="3"/>
            <a:r>
              <a:rPr lang="en-US" sz="1800" dirty="0">
                <a:solidFill>
                  <a:schemeClr val="tx1"/>
                </a:solidFill>
              </a:rPr>
              <a:t>Trastuzumab </a:t>
            </a:r>
            <a:r>
              <a:rPr lang="en-US" sz="1800" dirty="0" err="1">
                <a:solidFill>
                  <a:schemeClr val="tx1"/>
                </a:solidFill>
              </a:rPr>
              <a:t>emtansine</a:t>
            </a:r>
            <a:r>
              <a:rPr lang="en-US" sz="1800" dirty="0">
                <a:solidFill>
                  <a:schemeClr val="tx1"/>
                </a:solidFill>
              </a:rPr>
              <a:t> has been repeated 4 times only with patients with serious issues. </a:t>
            </a:r>
          </a:p>
          <a:p>
            <a:pPr lvl="2"/>
            <a:r>
              <a:rPr lang="en-US" sz="1800" dirty="0" err="1">
                <a:solidFill>
                  <a:schemeClr val="tx1"/>
                </a:solidFill>
              </a:rPr>
              <a:t>Arimidex</a:t>
            </a:r>
            <a:r>
              <a:rPr lang="en-US" sz="1800" dirty="0">
                <a:solidFill>
                  <a:schemeClr val="tx1"/>
                </a:solidFill>
              </a:rPr>
              <a:t> has the lowest correlation (-24%). </a:t>
            </a:r>
          </a:p>
          <a:p>
            <a:pPr lvl="3"/>
            <a:r>
              <a:rPr lang="en-US" sz="1800" dirty="0" err="1">
                <a:solidFill>
                  <a:schemeClr val="tx1"/>
                </a:solidFill>
              </a:rPr>
              <a:t>Arimidex</a:t>
            </a:r>
            <a:r>
              <a:rPr lang="en-US" sz="1800" dirty="0">
                <a:solidFill>
                  <a:schemeClr val="tx1"/>
                </a:solidFill>
              </a:rPr>
              <a:t> has been repeated 29 times in 74 reports and 27 of those times have been for patients with no serious issues. </a:t>
            </a:r>
          </a:p>
          <a:p>
            <a:pPr lvl="1"/>
            <a:r>
              <a:rPr lang="en-US" sz="2400" dirty="0">
                <a:solidFill>
                  <a:schemeClr val="tx1"/>
                </a:solidFill>
              </a:rPr>
              <a:t>Reactions:</a:t>
            </a:r>
          </a:p>
          <a:p>
            <a:pPr lvl="2"/>
            <a:r>
              <a:rPr lang="en-US" sz="1800" dirty="0">
                <a:solidFill>
                  <a:schemeClr val="tx1"/>
                </a:solidFill>
              </a:rPr>
              <a:t>“neutrophil count decreased” has the highest correlation (44%) </a:t>
            </a:r>
          </a:p>
          <a:p>
            <a:pPr lvl="2"/>
            <a:r>
              <a:rPr lang="en-US" sz="1800" dirty="0">
                <a:solidFill>
                  <a:schemeClr val="tx1"/>
                </a:solidFill>
              </a:rPr>
              <a:t>“arthralgia” has the least correlation (-11%). </a:t>
            </a:r>
          </a:p>
          <a:p>
            <a:pPr lvl="1"/>
            <a:r>
              <a:rPr lang="en-US" sz="2400" dirty="0">
                <a:solidFill>
                  <a:schemeClr val="tx1"/>
                </a:solidFill>
              </a:rPr>
              <a:t>Age and weight have -2% and 33% correlation and gender is NAN (no male).</a:t>
            </a: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marL="457200" lvl="1" indent="0">
              <a:buNone/>
            </a:pPr>
            <a:endParaRPr lang="en-US" sz="2400" dirty="0">
              <a:solidFill>
                <a:schemeClr val="tx1"/>
              </a:solidFill>
            </a:endParaRP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53374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0" dur="500"/>
                                        <p:tgtEl>
                                          <p:spTgt spid="3">
                                            <p:txEl>
                                              <p:pRg st="3" end="3"/>
                                            </p:txEl>
                                          </p:spTgt>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3" dur="500"/>
                                        <p:tgtEl>
                                          <p:spTgt spid="3">
                                            <p:txEl>
                                              <p:pRg st="4" end="4"/>
                                            </p:txEl>
                                          </p:spTgt>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6" dur="500"/>
                                        <p:tgtEl>
                                          <p:spTgt spid="3">
                                            <p:txEl>
                                              <p:pRg st="5" end="5"/>
                                            </p:txEl>
                                          </p:spTgt>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4" dur="500"/>
                                        <p:tgtEl>
                                          <p:spTgt spid="3">
                                            <p:txEl>
                                              <p:pRg st="7" end="7"/>
                                            </p:txEl>
                                          </p:spTgt>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7" dur="500"/>
                                        <p:tgtEl>
                                          <p:spTgt spid="3">
                                            <p:txEl>
                                              <p:pRg st="8" end="8"/>
                                            </p:txEl>
                                          </p:spTgt>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randombar(horizontal)">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4" presetClass="entr" presetSubtype="1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reast cancer">
            <a:extLst>
              <a:ext uri="{FF2B5EF4-FFF2-40B4-BE49-F238E27FC236}">
                <a16:creationId xmlns:a16="http://schemas.microsoft.com/office/drawing/2014/main" id="{416A21A1-F352-4EBB-A768-10B3BBD0C019}"/>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a:solidFill>
                  <a:schemeClr val="tx1"/>
                </a:solidFill>
              </a:rPr>
              <a:t>Correlation Analysis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3"/>
            <a:ext cx="10058400" cy="4333117"/>
          </a:xfrm>
        </p:spPr>
        <p:txBody>
          <a:bodyPr>
            <a:normAutofit lnSpcReduction="10000"/>
          </a:bodyPr>
          <a:lstStyle/>
          <a:p>
            <a:r>
              <a:rPr lang="en-US" sz="2800" dirty="0">
                <a:solidFill>
                  <a:schemeClr val="tx1"/>
                </a:solidFill>
              </a:rPr>
              <a:t>Correlation analysis on patients having </a:t>
            </a:r>
            <a:r>
              <a:rPr lang="en-US" sz="2800" b="1" dirty="0">
                <a:solidFill>
                  <a:schemeClr val="tx1"/>
                </a:solidFill>
              </a:rPr>
              <a:t>breast cancer (stage 3</a:t>
            </a:r>
            <a:r>
              <a:rPr lang="en-US" sz="2800" dirty="0">
                <a:solidFill>
                  <a:schemeClr val="tx1"/>
                </a:solidFill>
              </a:rPr>
              <a:t>):</a:t>
            </a:r>
          </a:p>
          <a:p>
            <a:pPr lvl="1"/>
            <a:r>
              <a:rPr lang="en-US" sz="2400" dirty="0">
                <a:solidFill>
                  <a:schemeClr val="tx1"/>
                </a:solidFill>
              </a:rPr>
              <a:t>Using data mining approaches, a correlation of records with </a:t>
            </a:r>
            <a:r>
              <a:rPr lang="en-US" sz="2400" b="1" dirty="0">
                <a:solidFill>
                  <a:schemeClr val="tx1"/>
                </a:solidFill>
              </a:rPr>
              <a:t>serious outcomes </a:t>
            </a:r>
            <a:r>
              <a:rPr lang="en-US" sz="2400" dirty="0">
                <a:solidFill>
                  <a:schemeClr val="tx1"/>
                </a:solidFill>
              </a:rPr>
              <a:t>(no death record) and drugs, weight, gender, age, and reactions has been obtained.</a:t>
            </a:r>
          </a:p>
          <a:p>
            <a:pPr lvl="1"/>
            <a:r>
              <a:rPr lang="en-US" sz="2400" dirty="0">
                <a:solidFill>
                  <a:schemeClr val="tx1"/>
                </a:solidFill>
              </a:rPr>
              <a:t>Drugs:</a:t>
            </a:r>
          </a:p>
          <a:p>
            <a:pPr lvl="2"/>
            <a:r>
              <a:rPr lang="en-US" sz="1800" dirty="0">
                <a:solidFill>
                  <a:schemeClr val="tx1"/>
                </a:solidFill>
              </a:rPr>
              <a:t>Drug </a:t>
            </a:r>
            <a:r>
              <a:rPr lang="en-US" sz="1800" dirty="0" err="1">
                <a:solidFill>
                  <a:schemeClr val="tx1"/>
                </a:solidFill>
              </a:rPr>
              <a:t>faslodex</a:t>
            </a:r>
            <a:r>
              <a:rPr lang="en-US" sz="1800" dirty="0">
                <a:solidFill>
                  <a:schemeClr val="tx1"/>
                </a:solidFill>
              </a:rPr>
              <a:t> has the highest correlation (48%)</a:t>
            </a:r>
          </a:p>
          <a:p>
            <a:pPr lvl="3"/>
            <a:r>
              <a:rPr lang="en-US" sz="1800" dirty="0" err="1">
                <a:solidFill>
                  <a:schemeClr val="tx1"/>
                </a:solidFill>
              </a:rPr>
              <a:t>Faslodex</a:t>
            </a:r>
            <a:r>
              <a:rPr lang="en-US" sz="1800" dirty="0">
                <a:solidFill>
                  <a:schemeClr val="tx1"/>
                </a:solidFill>
              </a:rPr>
              <a:t> has been repeated 2 times only for patients with serious outcomes.</a:t>
            </a:r>
          </a:p>
          <a:p>
            <a:pPr lvl="2"/>
            <a:r>
              <a:rPr lang="en-US" sz="1800" dirty="0">
                <a:solidFill>
                  <a:schemeClr val="tx1"/>
                </a:solidFill>
              </a:rPr>
              <a:t>radiation therapy has the lowest correlation (-10%). </a:t>
            </a:r>
          </a:p>
          <a:p>
            <a:pPr lvl="3"/>
            <a:r>
              <a:rPr lang="en-US" sz="1800" dirty="0">
                <a:solidFill>
                  <a:schemeClr val="tx1"/>
                </a:solidFill>
              </a:rPr>
              <a:t>Radiation therapy has been repeated 7 times only to patients with no serious issues.</a:t>
            </a:r>
          </a:p>
          <a:p>
            <a:pPr lvl="1"/>
            <a:r>
              <a:rPr lang="en-US" sz="2400" dirty="0">
                <a:solidFill>
                  <a:schemeClr val="tx1"/>
                </a:solidFill>
              </a:rPr>
              <a:t>Reactions:</a:t>
            </a:r>
          </a:p>
          <a:p>
            <a:pPr lvl="2"/>
            <a:r>
              <a:rPr lang="en-US" sz="1800" dirty="0">
                <a:solidFill>
                  <a:schemeClr val="tx1"/>
                </a:solidFill>
              </a:rPr>
              <a:t>“blood </a:t>
            </a:r>
            <a:r>
              <a:rPr lang="en-US" sz="1800" dirty="0" err="1">
                <a:solidFill>
                  <a:schemeClr val="tx1"/>
                </a:solidFill>
              </a:rPr>
              <a:t>oestrogen</a:t>
            </a:r>
            <a:r>
              <a:rPr lang="en-US" sz="1800" dirty="0">
                <a:solidFill>
                  <a:schemeClr val="tx1"/>
                </a:solidFill>
              </a:rPr>
              <a:t> decreased” has the highest correlation (34%) </a:t>
            </a:r>
          </a:p>
          <a:p>
            <a:pPr lvl="2"/>
            <a:r>
              <a:rPr lang="en-US" sz="1800" dirty="0">
                <a:solidFill>
                  <a:schemeClr val="tx1"/>
                </a:solidFill>
              </a:rPr>
              <a:t>“arthralgia” has the least correlation (-7%). </a:t>
            </a:r>
          </a:p>
          <a:p>
            <a:pPr lvl="1"/>
            <a:r>
              <a:rPr lang="en-US" sz="2400" dirty="0">
                <a:solidFill>
                  <a:schemeClr val="tx1"/>
                </a:solidFill>
              </a:rPr>
              <a:t>Age and weight have 20% and -0.5% correlation and gender is NAN (no male).</a:t>
            </a: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marL="457200" lvl="1" indent="0">
              <a:buNone/>
            </a:pPr>
            <a:endParaRPr lang="en-US" sz="2400" dirty="0">
              <a:solidFill>
                <a:schemeClr val="tx1"/>
              </a:solidFill>
            </a:endParaRP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438759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2" dur="500"/>
                                        <p:tgtEl>
                                          <p:spTgt spid="3">
                                            <p:txEl>
                                              <p:pRg st="7" end="7"/>
                                            </p:txEl>
                                          </p:spTgt>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43"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reast cancer">
            <a:extLst>
              <a:ext uri="{FF2B5EF4-FFF2-40B4-BE49-F238E27FC236}">
                <a16:creationId xmlns:a16="http://schemas.microsoft.com/office/drawing/2014/main" id="{45D952E3-95A8-4EF1-9567-39997F271AD1}"/>
              </a:ext>
            </a:extLst>
          </p:cNvPr>
          <p:cNvPicPr>
            <a:picLocks noChangeAspect="1" noChangeArrowheads="1"/>
          </p:cNvPicPr>
          <p:nvPr/>
        </p:nvPicPr>
        <p:blipFill rotWithShape="1">
          <a:blip r:embed="rId2">
            <a:alphaModFix amt="20000"/>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22E0153F-9015-419B-A6CF-89D70D5A90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a:solidFill>
                  <a:schemeClr val="tx1"/>
                </a:solidFill>
              </a:rPr>
              <a:t>Correlation Analysis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3"/>
            <a:ext cx="10058400" cy="4488095"/>
          </a:xfrm>
        </p:spPr>
        <p:txBody>
          <a:bodyPr>
            <a:normAutofit/>
          </a:bodyPr>
          <a:lstStyle/>
          <a:p>
            <a:r>
              <a:rPr lang="en-US" sz="2800" dirty="0">
                <a:solidFill>
                  <a:schemeClr val="tx1"/>
                </a:solidFill>
              </a:rPr>
              <a:t>Correlation analysis on patients having </a:t>
            </a:r>
            <a:r>
              <a:rPr lang="en-US" sz="2800" b="1" dirty="0">
                <a:solidFill>
                  <a:schemeClr val="tx1"/>
                </a:solidFill>
              </a:rPr>
              <a:t>breast cancer </a:t>
            </a:r>
            <a:r>
              <a:rPr lang="en-US" sz="2800" dirty="0">
                <a:solidFill>
                  <a:schemeClr val="tx1"/>
                </a:solidFill>
              </a:rPr>
              <a:t>(</a:t>
            </a:r>
            <a:r>
              <a:rPr lang="en-US" sz="2800" b="1" dirty="0">
                <a:solidFill>
                  <a:schemeClr val="tx1"/>
                </a:solidFill>
              </a:rPr>
              <a:t>stage 4</a:t>
            </a:r>
            <a:r>
              <a:rPr lang="en-US" sz="2800" dirty="0">
                <a:solidFill>
                  <a:schemeClr val="tx1"/>
                </a:solidFill>
              </a:rPr>
              <a:t>):</a:t>
            </a:r>
          </a:p>
          <a:p>
            <a:pPr lvl="1"/>
            <a:r>
              <a:rPr lang="en-US" sz="2400" dirty="0">
                <a:solidFill>
                  <a:schemeClr val="tx1"/>
                </a:solidFill>
              </a:rPr>
              <a:t>Using data mining approaches, a correlation of </a:t>
            </a:r>
            <a:r>
              <a:rPr lang="en-US" sz="2400" b="1" dirty="0">
                <a:solidFill>
                  <a:schemeClr val="tx1"/>
                </a:solidFill>
              </a:rPr>
              <a:t>death records </a:t>
            </a:r>
            <a:r>
              <a:rPr lang="en-US" sz="2400" dirty="0">
                <a:solidFill>
                  <a:schemeClr val="tx1"/>
                </a:solidFill>
              </a:rPr>
              <a:t>with drugs, weight, gender, age, and reactions has been obtained.</a:t>
            </a:r>
          </a:p>
          <a:p>
            <a:pPr lvl="1"/>
            <a:r>
              <a:rPr lang="en-US" sz="2400" dirty="0">
                <a:solidFill>
                  <a:schemeClr val="tx1"/>
                </a:solidFill>
              </a:rPr>
              <a:t>Drugs:</a:t>
            </a:r>
          </a:p>
          <a:p>
            <a:pPr lvl="2"/>
            <a:r>
              <a:rPr lang="en-US" sz="1800" dirty="0">
                <a:solidFill>
                  <a:schemeClr val="tx1"/>
                </a:solidFill>
              </a:rPr>
              <a:t>Drug docetaxel has the highest correlation (81%) </a:t>
            </a:r>
          </a:p>
          <a:p>
            <a:pPr lvl="3"/>
            <a:r>
              <a:rPr lang="en-US" sz="1800" dirty="0">
                <a:solidFill>
                  <a:schemeClr val="tx1"/>
                </a:solidFill>
              </a:rPr>
              <a:t>Docetaxel has been repeated 2 times only for patients with death record.</a:t>
            </a:r>
          </a:p>
          <a:p>
            <a:pPr lvl="2"/>
            <a:r>
              <a:rPr lang="en-US" sz="1800" dirty="0" err="1">
                <a:solidFill>
                  <a:schemeClr val="tx1"/>
                </a:solidFill>
              </a:rPr>
              <a:t>Aredia</a:t>
            </a:r>
            <a:r>
              <a:rPr lang="en-US" sz="1800" dirty="0">
                <a:solidFill>
                  <a:schemeClr val="tx1"/>
                </a:solidFill>
              </a:rPr>
              <a:t> has the lowest correlation (-3%).</a:t>
            </a:r>
          </a:p>
          <a:p>
            <a:pPr lvl="3"/>
            <a:r>
              <a:rPr lang="en-US" sz="1800" dirty="0" err="1">
                <a:solidFill>
                  <a:schemeClr val="tx1"/>
                </a:solidFill>
              </a:rPr>
              <a:t>Aredia</a:t>
            </a:r>
            <a:r>
              <a:rPr lang="en-US" sz="1800" dirty="0">
                <a:solidFill>
                  <a:schemeClr val="tx1"/>
                </a:solidFill>
              </a:rPr>
              <a:t> has been repeated 81 times only for patients with no death record.</a:t>
            </a:r>
          </a:p>
          <a:p>
            <a:pPr lvl="1"/>
            <a:r>
              <a:rPr lang="en-US" sz="2400" dirty="0">
                <a:solidFill>
                  <a:schemeClr val="tx1"/>
                </a:solidFill>
              </a:rPr>
              <a:t>Reactions:</a:t>
            </a:r>
          </a:p>
          <a:p>
            <a:pPr lvl="2"/>
            <a:r>
              <a:rPr lang="en-US" sz="1800" dirty="0">
                <a:solidFill>
                  <a:schemeClr val="tx1"/>
                </a:solidFill>
              </a:rPr>
              <a:t>“Procedural complication” has the highest correlation (57%) </a:t>
            </a:r>
          </a:p>
          <a:p>
            <a:pPr lvl="2"/>
            <a:r>
              <a:rPr lang="en-US" sz="1800" dirty="0">
                <a:solidFill>
                  <a:schemeClr val="tx1"/>
                </a:solidFill>
              </a:rPr>
              <a:t>“fatigue” has the least correlation (-1.4%). </a:t>
            </a:r>
          </a:p>
          <a:p>
            <a:pPr lvl="1"/>
            <a:r>
              <a:rPr lang="en-US" sz="2400" dirty="0">
                <a:solidFill>
                  <a:schemeClr val="tx1"/>
                </a:solidFill>
              </a:rPr>
              <a:t>Age and weight have 9% and 1% correlation and gender is close to 0.</a:t>
            </a: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lvl="1"/>
            <a:endParaRPr lang="en-US" sz="2400" dirty="0">
              <a:solidFill>
                <a:schemeClr val="tx1"/>
              </a:solidFill>
            </a:endParaRPr>
          </a:p>
          <a:p>
            <a:pPr marL="457200" lvl="1" indent="0">
              <a:buNone/>
            </a:pPr>
            <a:endParaRPr lang="en-US" sz="2400" dirty="0">
              <a:solidFill>
                <a:schemeClr val="tx1"/>
              </a:solidFill>
            </a:endParaRPr>
          </a:p>
        </p:txBody>
      </p:sp>
      <p:sp>
        <p:nvSpPr>
          <p:cNvPr id="11" name="Rectangle 10">
            <a:extLst>
              <a:ext uri="{FF2B5EF4-FFF2-40B4-BE49-F238E27FC236}">
                <a16:creationId xmlns:a16="http://schemas.microsoft.com/office/drawing/2014/main" id="{19C0D743-B1D4-4E51-9DA7-C7D5DFB38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F5C9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9C79E85A-4471-4765-8CC6-CC72735E6D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7F606B"/>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6256736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Effect transition="in" filter="fade">
                                      <p:cBhvr>
                                        <p:cTn id="39" dur="1000"/>
                                        <p:tgtEl>
                                          <p:spTgt spid="3">
                                            <p:txEl>
                                              <p:pRg st="6" end="6"/>
                                            </p:txEl>
                                          </p:spTgt>
                                        </p:tgtEl>
                                      </p:cBhvr>
                                    </p:animEffect>
                                    <p:anim calcmode="lin" valueType="num">
                                      <p:cBhvr>
                                        <p:cTn id="4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fade">
                                      <p:cBhvr>
                                        <p:cTn id="46" dur="1000"/>
                                        <p:tgtEl>
                                          <p:spTgt spid="3">
                                            <p:txEl>
                                              <p:pRg st="7" end="7"/>
                                            </p:txEl>
                                          </p:spTgt>
                                        </p:tgtEl>
                                      </p:cBhvr>
                                    </p:animEffect>
                                    <p:anim calcmode="lin" valueType="num">
                                      <p:cBhvr>
                                        <p:cTn id="4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fade">
                                      <p:cBhvr>
                                        <p:cTn id="51" dur="1000"/>
                                        <p:tgtEl>
                                          <p:spTgt spid="3">
                                            <p:txEl>
                                              <p:pRg st="8" end="8"/>
                                            </p:txEl>
                                          </p:spTgt>
                                        </p:tgtEl>
                                      </p:cBhvr>
                                    </p:animEffect>
                                    <p:anim calcmode="lin" valueType="num">
                                      <p:cBhvr>
                                        <p:cTn id="5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3">
                                            <p:txEl>
                                              <p:pRg st="8" end="8"/>
                                            </p:txEl>
                                          </p:spTgt>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fade">
                                      <p:cBhvr>
                                        <p:cTn id="56" dur="1000"/>
                                        <p:tgtEl>
                                          <p:spTgt spid="3">
                                            <p:txEl>
                                              <p:pRg st="9" end="9"/>
                                            </p:txEl>
                                          </p:spTgt>
                                        </p:tgtEl>
                                      </p:cBhvr>
                                    </p:animEffect>
                                    <p:anim calcmode="lin" valueType="num">
                                      <p:cBhvr>
                                        <p:cTn id="57"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animEffect transition="in" filter="fade">
                                      <p:cBhvr>
                                        <p:cTn id="63" dur="1000"/>
                                        <p:tgtEl>
                                          <p:spTgt spid="3">
                                            <p:txEl>
                                              <p:pRg st="10" end="10"/>
                                            </p:txEl>
                                          </p:spTgt>
                                        </p:tgtEl>
                                      </p:cBhvr>
                                    </p:animEffect>
                                    <p:anim calcmode="lin" valueType="num">
                                      <p:cBhvr>
                                        <p:cTn id="64"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5"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7AF708-494A-43C2-8021-DD73A3A2AF86}"/>
              </a:ext>
            </a:extLst>
          </p:cNvPr>
          <p:cNvSpPr>
            <a:spLocks noGrp="1"/>
          </p:cNvSpPr>
          <p:nvPr>
            <p:ph type="title"/>
          </p:nvPr>
        </p:nvSpPr>
        <p:spPr>
          <a:xfrm>
            <a:off x="4974771" y="634946"/>
            <a:ext cx="6574972" cy="1450757"/>
          </a:xfrm>
        </p:spPr>
        <p:txBody>
          <a:bodyPr>
            <a:normAutofit fontScale="90000"/>
          </a:bodyPr>
          <a:lstStyle/>
          <a:p>
            <a:r>
              <a:rPr lang="en-US" dirty="0"/>
              <a:t>Predictive models on reactions (on all indications)</a:t>
            </a:r>
          </a:p>
        </p:txBody>
      </p:sp>
      <p:pic>
        <p:nvPicPr>
          <p:cNvPr id="5" name="Picture 4">
            <a:extLst>
              <a:ext uri="{FF2B5EF4-FFF2-40B4-BE49-F238E27FC236}">
                <a16:creationId xmlns:a16="http://schemas.microsoft.com/office/drawing/2014/main" id="{F7DECD54-2620-4272-81EA-88BFD5D28C47}"/>
              </a:ext>
            </a:extLst>
          </p:cNvPr>
          <p:cNvPicPr>
            <a:picLocks noChangeAspect="1"/>
          </p:cNvPicPr>
          <p:nvPr/>
        </p:nvPicPr>
        <p:blipFill>
          <a:blip r:embed="rId2"/>
          <a:stretch>
            <a:fillRect/>
          </a:stretch>
        </p:blipFill>
        <p:spPr>
          <a:xfrm>
            <a:off x="633999" y="756767"/>
            <a:ext cx="4001315" cy="5081034"/>
          </a:xfrm>
          <a:prstGeom prst="rect">
            <a:avLst/>
          </a:prstGeom>
        </p:spPr>
      </p:pic>
      <p:cxnSp>
        <p:nvCxnSpPr>
          <p:cNvPr id="20" name="Straight Connector 11">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E3290CAF-A0EF-4ED2-908C-DBC6FBD9438A}"/>
              </a:ext>
            </a:extLst>
          </p:cNvPr>
          <p:cNvSpPr>
            <a:spLocks noGrp="1"/>
          </p:cNvSpPr>
          <p:nvPr>
            <p:ph idx="1"/>
          </p:nvPr>
        </p:nvSpPr>
        <p:spPr>
          <a:xfrm>
            <a:off x="4974769" y="2198914"/>
            <a:ext cx="6574973" cy="3670180"/>
          </a:xfrm>
        </p:spPr>
        <p:txBody>
          <a:bodyPr>
            <a:normAutofit/>
          </a:bodyPr>
          <a:lstStyle/>
          <a:p>
            <a:pPr marL="0" indent="0">
              <a:buNone/>
            </a:pPr>
            <a:r>
              <a:rPr lang="en-US"/>
              <a:t>Now, we are interested to predict the reactions.</a:t>
            </a:r>
          </a:p>
          <a:p>
            <a:pPr marL="0" indent="0">
              <a:buNone/>
            </a:pPr>
            <a:r>
              <a:rPr lang="en-US"/>
              <a:t>Question: After taking the drug?</a:t>
            </a:r>
          </a:p>
        </p:txBody>
      </p:sp>
      <p:sp>
        <p:nvSpPr>
          <p:cNvPr id="22" name="Rectangle 13">
            <a:extLst>
              <a:ext uri="{FF2B5EF4-FFF2-40B4-BE49-F238E27FC236}">
                <a16:creationId xmlns:a16="http://schemas.microsoft.com/office/drawing/2014/main" id="{29765C2F-E3D0-4261-9A4A-F97B2C609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ED320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15">
            <a:extLst>
              <a:ext uri="{FF2B5EF4-FFF2-40B4-BE49-F238E27FC236}">
                <a16:creationId xmlns:a16="http://schemas.microsoft.com/office/drawing/2014/main" id="{6638892E-C2A5-4DB9-B4D3-22B4DA4B36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336069"/>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9459" name="Picture 3" descr="Related image">
            <a:extLst>
              <a:ext uri="{FF2B5EF4-FFF2-40B4-BE49-F238E27FC236}">
                <a16:creationId xmlns:a16="http://schemas.microsoft.com/office/drawing/2014/main" id="{A5BCA9B0-E6BE-4E0F-8EBA-EF8310D14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9671" y="2582218"/>
            <a:ext cx="2705100" cy="37169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all diseases">
            <a:extLst>
              <a:ext uri="{FF2B5EF4-FFF2-40B4-BE49-F238E27FC236}">
                <a16:creationId xmlns:a16="http://schemas.microsoft.com/office/drawing/2014/main" id="{648BEA62-1A54-4615-979D-1CC243B3F7B4}"/>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a:off x="0" y="0"/>
            <a:ext cx="12192000" cy="6334316"/>
          </a:xfrm>
          <a:prstGeom prst="rect">
            <a:avLst/>
          </a:prstGeom>
          <a:noFill/>
          <a:extLst>
            <a:ext uri="{909E8E84-426E-40DD-AFC4-6F175D3DCCD1}">
              <a14:hiddenFill xmlns:a14="http://schemas.microsoft.com/office/drawing/2010/main">
                <a:solidFill>
                  <a:srgbClr val="FFFFFF"/>
                </a:solidFill>
              </a14:hiddenFill>
            </a:ext>
          </a:extLst>
        </p:spPr>
      </p:pic>
      <p:pic>
        <p:nvPicPr>
          <p:cNvPr id="19461" name="Picture 5" descr="Image result for nausea">
            <a:extLst>
              <a:ext uri="{FF2B5EF4-FFF2-40B4-BE49-F238E27FC236}">
                <a16:creationId xmlns:a16="http://schemas.microsoft.com/office/drawing/2014/main" id="{2980D734-6D7E-4934-8540-7B230B0B35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8614" y="3156004"/>
            <a:ext cx="5715000" cy="306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887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1000"/>
                                        <p:tgtEl>
                                          <p:spTgt spid="19459"/>
                                        </p:tgtEl>
                                      </p:cBhvr>
                                    </p:animEffect>
                                    <p:anim calcmode="lin" valueType="num">
                                      <p:cBhvr>
                                        <p:cTn id="8" dur="1000" fill="hold"/>
                                        <p:tgtEl>
                                          <p:spTgt spid="19459"/>
                                        </p:tgtEl>
                                        <p:attrNameLst>
                                          <p:attrName>ppt_x</p:attrName>
                                        </p:attrNameLst>
                                      </p:cBhvr>
                                      <p:tavLst>
                                        <p:tav tm="0">
                                          <p:val>
                                            <p:strVal val="#ppt_x"/>
                                          </p:val>
                                        </p:tav>
                                        <p:tav tm="100000">
                                          <p:val>
                                            <p:strVal val="#ppt_x"/>
                                          </p:val>
                                        </p:tav>
                                      </p:tavLst>
                                    </p:anim>
                                    <p:anim calcmode="lin" valueType="num">
                                      <p:cBhvr>
                                        <p:cTn id="9" dur="1000" fill="hold"/>
                                        <p:tgtEl>
                                          <p:spTgt spid="1945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9459"/>
                                        </p:tgtEl>
                                      </p:cBhvr>
                                    </p:animEffect>
                                    <p:set>
                                      <p:cBhvr>
                                        <p:cTn id="14" dur="1" fill="hold">
                                          <p:stCondLst>
                                            <p:cond delay="499"/>
                                          </p:stCondLst>
                                        </p:cTn>
                                        <p:tgtEl>
                                          <p:spTgt spid="19459"/>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19461"/>
                                        </p:tgtEl>
                                        <p:attrNameLst>
                                          <p:attrName>style.visibility</p:attrName>
                                        </p:attrNameLst>
                                      </p:cBhvr>
                                      <p:to>
                                        <p:strVal val="visible"/>
                                      </p:to>
                                    </p:set>
                                    <p:anim calcmode="lin" valueType="num">
                                      <p:cBhvr additive="base">
                                        <p:cTn id="17" dur="500" fill="hold"/>
                                        <p:tgtEl>
                                          <p:spTgt spid="19461"/>
                                        </p:tgtEl>
                                        <p:attrNameLst>
                                          <p:attrName>ppt_x</p:attrName>
                                        </p:attrNameLst>
                                      </p:cBhvr>
                                      <p:tavLst>
                                        <p:tav tm="0">
                                          <p:val>
                                            <p:strVal val="#ppt_x"/>
                                          </p:val>
                                        </p:tav>
                                        <p:tav tm="100000">
                                          <p:val>
                                            <p:strVal val="#ppt_x"/>
                                          </p:val>
                                        </p:tav>
                                      </p:tavLst>
                                    </p:anim>
                                    <p:anim calcmode="lin" valueType="num">
                                      <p:cBhvr additive="base">
                                        <p:cTn id="18" dur="500" fill="hold"/>
                                        <p:tgtEl>
                                          <p:spTgt spid="194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256051" y="126348"/>
            <a:ext cx="10896503" cy="6211929"/>
          </a:xfrm>
        </p:spPr>
        <p:txBody>
          <a:bodyPr>
            <a:normAutofit fontScale="92500" lnSpcReduction="10000"/>
          </a:bodyPr>
          <a:lstStyle/>
          <a:p>
            <a:r>
              <a:rPr lang="en-US" dirty="0"/>
              <a:t>Disease: Rheumatoid arthritis</a:t>
            </a:r>
          </a:p>
          <a:p>
            <a:r>
              <a:rPr lang="en-US" dirty="0"/>
              <a:t>Reaction: pneumonia</a:t>
            </a:r>
          </a:p>
          <a:p>
            <a:r>
              <a:rPr lang="en-US" dirty="0"/>
              <a:t>Meaning: Infection that inflames air sacs in one or both lungs, which may fill with fluid.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Pneumonia has been repeated 603 times in 54862 records (with Rheumatoid arthritis). </a:t>
            </a:r>
          </a:p>
        </p:txBody>
      </p:sp>
      <p:pic>
        <p:nvPicPr>
          <p:cNvPr id="4" name="Picture 3"/>
          <p:cNvPicPr>
            <a:picLocks noChangeAspect="1"/>
          </p:cNvPicPr>
          <p:nvPr/>
        </p:nvPicPr>
        <p:blipFill>
          <a:blip r:embed="rId2"/>
          <a:stretch>
            <a:fillRect/>
          </a:stretch>
        </p:blipFill>
        <p:spPr>
          <a:xfrm>
            <a:off x="6633185" y="1443443"/>
            <a:ext cx="3964476" cy="4302613"/>
          </a:xfrm>
          <a:prstGeom prst="rect">
            <a:avLst/>
          </a:prstGeom>
        </p:spPr>
      </p:pic>
      <p:pic>
        <p:nvPicPr>
          <p:cNvPr id="5" name="Picture 4"/>
          <p:cNvPicPr>
            <a:picLocks noChangeAspect="1"/>
          </p:cNvPicPr>
          <p:nvPr/>
        </p:nvPicPr>
        <p:blipFill>
          <a:blip r:embed="rId3"/>
          <a:stretch>
            <a:fillRect/>
          </a:stretch>
        </p:blipFill>
        <p:spPr>
          <a:xfrm>
            <a:off x="1192334" y="1443443"/>
            <a:ext cx="3848589" cy="4350949"/>
          </a:xfrm>
          <a:prstGeom prst="rect">
            <a:avLst/>
          </a:prstGeom>
        </p:spPr>
      </p:pic>
    </p:spTree>
    <p:extLst>
      <p:ext uri="{BB962C8B-B14F-4D97-AF65-F5344CB8AC3E}">
        <p14:creationId xmlns:p14="http://schemas.microsoft.com/office/powerpoint/2010/main" val="491001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b="1" dirty="0"/>
              <a:t>Random forest </a:t>
            </a:r>
            <a:r>
              <a:rPr lang="en-US" dirty="0"/>
              <a:t>has been trained on 90% of all available data (54862records). 10% of the records have been reserved for evaluation of the model.</a:t>
            </a:r>
          </a:p>
          <a:p>
            <a:pPr lvl="1"/>
            <a:r>
              <a:rPr lang="en-US" dirty="0"/>
              <a:t>The predictive model acquires 95.4% accuracy with following confusion matrix:</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2093326956"/>
              </p:ext>
            </p:extLst>
          </p:nvPr>
        </p:nvGraphicFramePr>
        <p:xfrm>
          <a:off x="2218431" y="3429000"/>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a:t>No </a:t>
                      </a:r>
                      <a:r>
                        <a:rPr lang="en-US" b="0"/>
                        <a:t>pneumonia </a:t>
                      </a:r>
                      <a:endParaRPr lang="en-US" b="0" dirty="0"/>
                    </a:p>
                  </a:txBody>
                  <a:tcPr/>
                </a:tc>
                <a:tc>
                  <a:txBody>
                    <a:bodyPr/>
                    <a:lstStyle/>
                    <a:p>
                      <a:r>
                        <a:rPr lang="en-US" b="0"/>
                        <a:t>pneumonia </a:t>
                      </a:r>
                      <a:endParaRPr lang="en-US" dirty="0"/>
                    </a:p>
                  </a:txBody>
                  <a:tcPr/>
                </a:tc>
                <a:extLst>
                  <a:ext uri="{0D108BD9-81ED-4DB2-BD59-A6C34878D82A}">
                    <a16:rowId xmlns:a16="http://schemas.microsoft.com/office/drawing/2014/main" val="1888776855"/>
                  </a:ext>
                </a:extLst>
              </a:tr>
              <a:tr h="370840">
                <a:tc>
                  <a:txBody>
                    <a:bodyPr/>
                    <a:lstStyle/>
                    <a:p>
                      <a:r>
                        <a:rPr lang="en-US"/>
                        <a:t>No </a:t>
                      </a:r>
                      <a:r>
                        <a:rPr lang="en-US" b="0"/>
                        <a:t>pneumonia </a:t>
                      </a:r>
                      <a:endParaRPr lang="en-US" dirty="0"/>
                    </a:p>
                  </a:txBody>
                  <a:tcPr/>
                </a:tc>
                <a:tc>
                  <a:txBody>
                    <a:bodyPr/>
                    <a:lstStyle/>
                    <a:p>
                      <a:r>
                        <a:rPr lang="en-US"/>
                        <a:t>5231</a:t>
                      </a:r>
                      <a:endParaRPr lang="en-US" dirty="0"/>
                    </a:p>
                  </a:txBody>
                  <a:tcPr/>
                </a:tc>
                <a:tc>
                  <a:txBody>
                    <a:bodyPr/>
                    <a:lstStyle/>
                    <a:p>
                      <a:r>
                        <a:rPr lang="en-US"/>
                        <a:t>196</a:t>
                      </a:r>
                      <a:endParaRPr lang="en-US" dirty="0"/>
                    </a:p>
                  </a:txBody>
                  <a:tcPr/>
                </a:tc>
                <a:extLst>
                  <a:ext uri="{0D108BD9-81ED-4DB2-BD59-A6C34878D82A}">
                    <a16:rowId xmlns:a16="http://schemas.microsoft.com/office/drawing/2014/main" val="1961593086"/>
                  </a:ext>
                </a:extLst>
              </a:tr>
              <a:tr h="370840">
                <a:tc>
                  <a:txBody>
                    <a:bodyPr/>
                    <a:lstStyle/>
                    <a:p>
                      <a:r>
                        <a:rPr lang="en-US" b="0"/>
                        <a:t>pneumonia </a:t>
                      </a:r>
                      <a:endParaRPr lang="en-US" dirty="0"/>
                    </a:p>
                  </a:txBody>
                  <a:tcPr/>
                </a:tc>
                <a:tc>
                  <a:txBody>
                    <a:bodyPr/>
                    <a:lstStyle/>
                    <a:p>
                      <a:r>
                        <a:rPr lang="en-US" b="1"/>
                        <a:t>55</a:t>
                      </a:r>
                      <a:endParaRPr lang="en-US" b="1" dirty="0"/>
                    </a:p>
                  </a:txBody>
                  <a:tcPr/>
                </a:tc>
                <a:tc>
                  <a:txBody>
                    <a:bodyPr/>
                    <a:lstStyle/>
                    <a:p>
                      <a:r>
                        <a:rPr lang="en-US" dirty="0"/>
                        <a:t>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40853165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b="1" dirty="0"/>
              <a:t>Logistic Regression </a:t>
            </a:r>
            <a:r>
              <a:rPr lang="en-US" dirty="0"/>
              <a:t>has been trained on 90% of all available data (54862records). 10% of the records have been reserved for evaluation of the model.</a:t>
            </a:r>
          </a:p>
          <a:p>
            <a:pPr lvl="1"/>
            <a:r>
              <a:rPr lang="en-US" dirty="0"/>
              <a:t>The predictive model acquires 71% accuracy with following confusion matrix:</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327652175"/>
              </p:ext>
            </p:extLst>
          </p:nvPr>
        </p:nvGraphicFramePr>
        <p:xfrm>
          <a:off x="2218431" y="3429000"/>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3901</a:t>
                      </a:r>
                    </a:p>
                  </a:txBody>
                  <a:tcPr/>
                </a:tc>
                <a:tc>
                  <a:txBody>
                    <a:bodyPr/>
                    <a:lstStyle/>
                    <a:p>
                      <a:r>
                        <a:rPr lang="en-US" dirty="0"/>
                        <a:t>1526</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25</a:t>
                      </a:r>
                    </a:p>
                  </a:txBody>
                  <a:tcPr/>
                </a:tc>
                <a:tc>
                  <a:txBody>
                    <a:bodyPr/>
                    <a:lstStyle/>
                    <a:p>
                      <a:r>
                        <a:rPr lang="en-US" dirty="0"/>
                        <a:t>35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1099328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dirty="0"/>
              <a:t>The results are based on unbalance nature of the problem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687101290"/>
              </p:ext>
            </p:extLst>
          </p:nvPr>
        </p:nvGraphicFramePr>
        <p:xfrm>
          <a:off x="1511399" y="2487889"/>
          <a:ext cx="8128000" cy="741680"/>
        </p:xfrm>
        <a:graphic>
          <a:graphicData uri="http://schemas.openxmlformats.org/drawingml/2006/table">
            <a:tbl>
              <a:tblPr firstRow="1" bandRow="1">
                <a:tableStyleId>{5C22544A-7EE6-4342-B048-85BDC9FD1C3A}</a:tableStyleId>
              </a:tblPr>
              <a:tblGrid>
                <a:gridCol w="56896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tblGrid>
              <a:tr h="370840">
                <a:tc>
                  <a:txBody>
                    <a:bodyPr/>
                    <a:lstStyle/>
                    <a:p>
                      <a:r>
                        <a:rPr lang="en-US" dirty="0"/>
                        <a:t>Patients not-having </a:t>
                      </a:r>
                      <a:r>
                        <a:rPr lang="en-US" b="1" dirty="0"/>
                        <a:t>pneumonia </a:t>
                      </a:r>
                    </a:p>
                  </a:txBody>
                  <a:tcPr/>
                </a:tc>
                <a:tc>
                  <a:txBody>
                    <a:bodyPr/>
                    <a:lstStyle/>
                    <a:p>
                      <a:r>
                        <a:rPr lang="en-US" dirty="0"/>
                        <a:t>54259</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Patients having </a:t>
                      </a:r>
                      <a:r>
                        <a:rPr lang="en-US" b="1" dirty="0"/>
                        <a:t>pneumonia </a:t>
                      </a:r>
                    </a:p>
                  </a:txBody>
                  <a:tcPr/>
                </a:tc>
                <a:tc>
                  <a:txBody>
                    <a:bodyPr/>
                    <a:lstStyle/>
                    <a:p>
                      <a:r>
                        <a:rPr lang="en-US" dirty="0"/>
                        <a:t>603</a:t>
                      </a:r>
                    </a:p>
                  </a:txBody>
                  <a:tcPr/>
                </a:tc>
                <a:extLst>
                  <a:ext uri="{0D108BD9-81ED-4DB2-BD59-A6C34878D82A}">
                    <a16:rowId xmlns:a16="http://schemas.microsoft.com/office/drawing/2014/main" val="10001"/>
                  </a:ext>
                </a:extLst>
              </a:tr>
            </a:tbl>
          </a:graphicData>
        </a:graphic>
      </p:graphicFrame>
      <p:pic>
        <p:nvPicPr>
          <p:cNvPr id="12290" name="Picture 2" descr="Image result for oversampling">
            <a:extLst>
              <a:ext uri="{FF2B5EF4-FFF2-40B4-BE49-F238E27FC236}">
                <a16:creationId xmlns:a16="http://schemas.microsoft.com/office/drawing/2014/main" id="{5B07437E-687F-4285-876B-F35686865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0244" y="3229569"/>
            <a:ext cx="4372471" cy="281921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5B7EAD30-3BA4-4892-A99E-65FEC45F9FAA}"/>
              </a:ext>
            </a:extLst>
          </p:cNvPr>
          <p:cNvGraphicFramePr>
            <a:graphicFrameLocks noGrp="1"/>
          </p:cNvGraphicFramePr>
          <p:nvPr>
            <p:extLst>
              <p:ext uri="{D42A27DB-BD31-4B8C-83A1-F6EECF244321}">
                <p14:modId xmlns:p14="http://schemas.microsoft.com/office/powerpoint/2010/main" val="1022567174"/>
              </p:ext>
            </p:extLst>
          </p:nvPr>
        </p:nvGraphicFramePr>
        <p:xfrm>
          <a:off x="1511399" y="4565420"/>
          <a:ext cx="8167582" cy="1483360"/>
        </p:xfrm>
        <a:graphic>
          <a:graphicData uri="http://schemas.openxmlformats.org/drawingml/2006/table">
            <a:tbl>
              <a:tblPr firstRow="1" bandRow="1">
                <a:tableStyleId>{5C22544A-7EE6-4342-B048-85BDC9FD1C3A}</a:tableStyleId>
              </a:tblPr>
              <a:tblGrid>
                <a:gridCol w="3363122">
                  <a:extLst>
                    <a:ext uri="{9D8B030D-6E8A-4147-A177-3AD203B41FA5}">
                      <a16:colId xmlns:a16="http://schemas.microsoft.com/office/drawing/2014/main" val="20000"/>
                    </a:ext>
                  </a:extLst>
                </a:gridCol>
                <a:gridCol w="2491741">
                  <a:extLst>
                    <a:ext uri="{9D8B030D-6E8A-4147-A177-3AD203B41FA5}">
                      <a16:colId xmlns:a16="http://schemas.microsoft.com/office/drawing/2014/main" val="20001"/>
                    </a:ext>
                  </a:extLst>
                </a:gridCol>
                <a:gridCol w="2312719">
                  <a:extLst>
                    <a:ext uri="{9D8B030D-6E8A-4147-A177-3AD203B41FA5}">
                      <a16:colId xmlns:a16="http://schemas.microsoft.com/office/drawing/2014/main" val="20002"/>
                    </a:ext>
                  </a:extLst>
                </a:gridCol>
              </a:tblGrid>
              <a:tr h="370840">
                <a:tc>
                  <a:txBody>
                    <a:bodyPr/>
                    <a:lstStyle/>
                    <a:p>
                      <a:endParaRPr lang="en-US" b="1" dirty="0"/>
                    </a:p>
                  </a:txBody>
                  <a:tcPr/>
                </a:tc>
                <a:tc>
                  <a:txBody>
                    <a:bodyPr/>
                    <a:lstStyle/>
                    <a:p>
                      <a:r>
                        <a:rPr lang="en-US" dirty="0"/>
                        <a:t>no- </a:t>
                      </a:r>
                      <a:r>
                        <a:rPr lang="en-US" b="1" dirty="0"/>
                        <a:t>pneumonia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pneumonia </a:t>
                      </a:r>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Original training dataset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48832</a:t>
                      </a:r>
                    </a:p>
                  </a:txBody>
                  <a:tcPr/>
                </a:tc>
                <a:tc>
                  <a:txBody>
                    <a:bodyPr/>
                    <a:lstStyle/>
                    <a:p>
                      <a:r>
                        <a:rPr lang="en-US" dirty="0"/>
                        <a:t>543</a:t>
                      </a:r>
                    </a:p>
                  </a:txBody>
                  <a:tcPr/>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Over 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48832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48832</a:t>
                      </a:r>
                    </a:p>
                  </a:txBody>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Under Sampling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543</a:t>
                      </a:r>
                    </a:p>
                  </a:txBody>
                  <a:tcPr/>
                </a:tc>
                <a:tc>
                  <a:txBody>
                    <a:bodyPr/>
                    <a:lstStyle/>
                    <a:p>
                      <a:r>
                        <a:rPr lang="en-US" dirty="0"/>
                        <a:t>543</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56343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2290"/>
                                        </p:tgtEl>
                                      </p:cBhvr>
                                    </p:animEffect>
                                    <p:set>
                                      <p:cBhvr>
                                        <p:cTn id="7" dur="1" fill="hold">
                                          <p:stCondLst>
                                            <p:cond delay="499"/>
                                          </p:stCondLst>
                                        </p:cTn>
                                        <p:tgtEl>
                                          <p:spTgt spid="1229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dirty="0"/>
              <a:t>Using two important techniques to reduce the false negative value:</a:t>
            </a:r>
          </a:p>
          <a:p>
            <a:pPr lvl="2"/>
            <a:r>
              <a:rPr lang="en-US" dirty="0"/>
              <a:t>Over Sampling</a:t>
            </a:r>
          </a:p>
          <a:p>
            <a:pPr lvl="2"/>
            <a:r>
              <a:rPr lang="en-US" dirty="0"/>
              <a:t>Under Sampling</a:t>
            </a:r>
          </a:p>
          <a:p>
            <a:pPr lvl="1"/>
            <a:r>
              <a:rPr lang="en-US" b="1" dirty="0"/>
              <a:t>Under sampling </a:t>
            </a:r>
            <a:r>
              <a:rPr lang="en-US" dirty="0"/>
              <a:t>(for </a:t>
            </a:r>
            <a:r>
              <a:rPr lang="en-US" b="1" dirty="0"/>
              <a:t>random forest</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662301289"/>
              </p:ext>
            </p:extLst>
          </p:nvPr>
        </p:nvGraphicFramePr>
        <p:xfrm>
          <a:off x="2218431" y="3287669"/>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a:t>
                      </a:r>
                      <a:r>
                        <a:rPr lang="en-US" b="1" dirty="0">
                          <a:solidFill>
                            <a:schemeClr val="tx1"/>
                          </a:solidFill>
                        </a:rPr>
                        <a:t>Under sampling </a:t>
                      </a:r>
                      <a:r>
                        <a:rPr lang="en-US" dirty="0">
                          <a:solidFill>
                            <a:schemeClr val="tx1"/>
                          </a:solidFill>
                        </a:rPr>
                        <a:t>)</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3114</a:t>
                      </a:r>
                    </a:p>
                  </a:txBody>
                  <a:tcPr/>
                </a:tc>
                <a:tc>
                  <a:txBody>
                    <a:bodyPr/>
                    <a:lstStyle/>
                    <a:p>
                      <a:r>
                        <a:rPr lang="en-US" dirty="0"/>
                        <a:t>2313</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22</a:t>
                      </a:r>
                    </a:p>
                  </a:txBody>
                  <a:tcPr/>
                </a:tc>
                <a:tc>
                  <a:txBody>
                    <a:bodyPr/>
                    <a:lstStyle/>
                    <a:p>
                      <a:r>
                        <a:rPr lang="en-US" dirty="0"/>
                        <a:t>38</a:t>
                      </a:r>
                    </a:p>
                  </a:txBody>
                  <a:tcPr/>
                </a:tc>
                <a:extLst>
                  <a:ext uri="{0D108BD9-81ED-4DB2-BD59-A6C34878D82A}">
                    <a16:rowId xmlns:a16="http://schemas.microsoft.com/office/drawing/2014/main" val="856884041"/>
                  </a:ext>
                </a:extLst>
              </a:tr>
            </a:tbl>
          </a:graphicData>
        </a:graphic>
      </p:graphicFrame>
      <p:graphicFrame>
        <p:nvGraphicFramePr>
          <p:cNvPr id="6" name="Table 5">
            <a:extLst>
              <a:ext uri="{FF2B5EF4-FFF2-40B4-BE49-F238E27FC236}">
                <a16:creationId xmlns:a16="http://schemas.microsoft.com/office/drawing/2014/main" id="{7F9E0741-A9F3-4785-BEB0-C1D9457B6B3B}"/>
              </a:ext>
            </a:extLst>
          </p:cNvPr>
          <p:cNvGraphicFramePr>
            <a:graphicFrameLocks noGrp="1"/>
          </p:cNvGraphicFramePr>
          <p:nvPr>
            <p:extLst>
              <p:ext uri="{D42A27DB-BD31-4B8C-83A1-F6EECF244321}">
                <p14:modId xmlns:p14="http://schemas.microsoft.com/office/powerpoint/2010/main" val="1717222783"/>
              </p:ext>
            </p:extLst>
          </p:nvPr>
        </p:nvGraphicFramePr>
        <p:xfrm>
          <a:off x="2218431" y="4861512"/>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(Original)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a:t>No </a:t>
                      </a:r>
                      <a:r>
                        <a:rPr lang="en-US" b="0"/>
                        <a:t>pneumonia </a:t>
                      </a:r>
                      <a:endParaRPr lang="en-US" b="0" dirty="0"/>
                    </a:p>
                  </a:txBody>
                  <a:tcPr/>
                </a:tc>
                <a:tc>
                  <a:txBody>
                    <a:bodyPr/>
                    <a:lstStyle/>
                    <a:p>
                      <a:r>
                        <a:rPr lang="en-US" b="0"/>
                        <a:t>pneumonia </a:t>
                      </a:r>
                      <a:endParaRPr lang="en-US" dirty="0"/>
                    </a:p>
                  </a:txBody>
                  <a:tcPr/>
                </a:tc>
                <a:extLst>
                  <a:ext uri="{0D108BD9-81ED-4DB2-BD59-A6C34878D82A}">
                    <a16:rowId xmlns:a16="http://schemas.microsoft.com/office/drawing/2014/main" val="1888776855"/>
                  </a:ext>
                </a:extLst>
              </a:tr>
              <a:tr h="370840">
                <a:tc>
                  <a:txBody>
                    <a:bodyPr/>
                    <a:lstStyle/>
                    <a:p>
                      <a:r>
                        <a:rPr lang="en-US"/>
                        <a:t>No </a:t>
                      </a:r>
                      <a:r>
                        <a:rPr lang="en-US" b="0"/>
                        <a:t>pneumonia </a:t>
                      </a:r>
                      <a:endParaRPr lang="en-US" dirty="0"/>
                    </a:p>
                  </a:txBody>
                  <a:tcPr/>
                </a:tc>
                <a:tc>
                  <a:txBody>
                    <a:bodyPr/>
                    <a:lstStyle/>
                    <a:p>
                      <a:r>
                        <a:rPr lang="en-US"/>
                        <a:t>5231</a:t>
                      </a:r>
                      <a:endParaRPr lang="en-US" dirty="0"/>
                    </a:p>
                  </a:txBody>
                  <a:tcPr/>
                </a:tc>
                <a:tc>
                  <a:txBody>
                    <a:bodyPr/>
                    <a:lstStyle/>
                    <a:p>
                      <a:r>
                        <a:rPr lang="en-US"/>
                        <a:t>196</a:t>
                      </a:r>
                      <a:endParaRPr lang="en-US" dirty="0"/>
                    </a:p>
                  </a:txBody>
                  <a:tcPr/>
                </a:tc>
                <a:extLst>
                  <a:ext uri="{0D108BD9-81ED-4DB2-BD59-A6C34878D82A}">
                    <a16:rowId xmlns:a16="http://schemas.microsoft.com/office/drawing/2014/main" val="1961593086"/>
                  </a:ext>
                </a:extLst>
              </a:tr>
              <a:tr h="370840">
                <a:tc>
                  <a:txBody>
                    <a:bodyPr/>
                    <a:lstStyle/>
                    <a:p>
                      <a:r>
                        <a:rPr lang="en-US" b="0"/>
                        <a:t>pneumonia </a:t>
                      </a:r>
                      <a:endParaRPr lang="en-US" dirty="0"/>
                    </a:p>
                  </a:txBody>
                  <a:tcPr/>
                </a:tc>
                <a:tc>
                  <a:txBody>
                    <a:bodyPr/>
                    <a:lstStyle/>
                    <a:p>
                      <a:r>
                        <a:rPr lang="en-US" b="1"/>
                        <a:t>55</a:t>
                      </a:r>
                      <a:endParaRPr lang="en-US" b="1" dirty="0"/>
                    </a:p>
                  </a:txBody>
                  <a:tcPr/>
                </a:tc>
                <a:tc>
                  <a:txBody>
                    <a:bodyPr/>
                    <a:lstStyle/>
                    <a:p>
                      <a:r>
                        <a:rPr lang="en-US" dirty="0"/>
                        <a:t>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28872895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6F694-AD08-48F6-A896-61B162A9059C}"/>
              </a:ext>
            </a:extLst>
          </p:cNvPr>
          <p:cNvSpPr>
            <a:spLocks noGrp="1"/>
          </p:cNvSpPr>
          <p:nvPr>
            <p:ph type="title"/>
          </p:nvPr>
        </p:nvSpPr>
        <p:spPr>
          <a:xfrm>
            <a:off x="1097280" y="286603"/>
            <a:ext cx="10058400" cy="1450757"/>
          </a:xfrm>
        </p:spPr>
        <p:txBody>
          <a:bodyPr>
            <a:normAutofit/>
          </a:bodyPr>
          <a:lstStyle/>
          <a:p>
            <a:r>
              <a:rPr lang="en-US" dirty="0"/>
              <a:t>Background</a:t>
            </a:r>
          </a:p>
        </p:txBody>
      </p:sp>
      <p:sp>
        <p:nvSpPr>
          <p:cNvPr id="3" name="Content Placeholder 2">
            <a:extLst>
              <a:ext uri="{FF2B5EF4-FFF2-40B4-BE49-F238E27FC236}">
                <a16:creationId xmlns:a16="http://schemas.microsoft.com/office/drawing/2014/main" id="{81180A55-4877-4B0B-AF06-A5982FA3924C}"/>
              </a:ext>
            </a:extLst>
          </p:cNvPr>
          <p:cNvSpPr>
            <a:spLocks noGrp="1"/>
          </p:cNvSpPr>
          <p:nvPr>
            <p:ph idx="1"/>
          </p:nvPr>
        </p:nvSpPr>
        <p:spPr>
          <a:xfrm>
            <a:off x="1097279" y="1845734"/>
            <a:ext cx="6454987" cy="4023360"/>
          </a:xfrm>
        </p:spPr>
        <p:txBody>
          <a:bodyPr>
            <a:normAutofit/>
          </a:bodyPr>
          <a:lstStyle/>
          <a:p>
            <a:pPr>
              <a:buFont typeface="Arial" panose="020B0604020202020204" pitchFamily="34" charset="0"/>
              <a:buChar char="•"/>
            </a:pPr>
            <a:r>
              <a:rPr lang="en-US" dirty="0"/>
              <a:t>The expertise of this knowledge was built upon years of observations and training. </a:t>
            </a:r>
          </a:p>
          <a:p>
            <a:pPr>
              <a:buFont typeface="Arial" panose="020B0604020202020204" pitchFamily="34" charset="0"/>
              <a:buChar char="•"/>
            </a:pPr>
            <a:r>
              <a:rPr lang="en-US" dirty="0"/>
              <a:t>However, the accuracy of expert’s opinion cannot be guaranteed and sometimes experts can make wrong decisions which in cases could be fatal.</a:t>
            </a:r>
          </a:p>
          <a:p>
            <a:endParaRPr lang="en-US" dirty="0"/>
          </a:p>
        </p:txBody>
      </p:sp>
      <p:pic>
        <p:nvPicPr>
          <p:cNvPr id="2050" name="Picture 2" descr="Related image">
            <a:extLst>
              <a:ext uri="{FF2B5EF4-FFF2-40B4-BE49-F238E27FC236}">
                <a16:creationId xmlns:a16="http://schemas.microsoft.com/office/drawing/2014/main" id="{E2CE30E3-5B83-426C-AC0A-EA34FBBA1C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84" r="4" b="4"/>
          <a:stretch/>
        </p:blipFill>
        <p:spPr bwMode="auto">
          <a:xfrm>
            <a:off x="8020570" y="1916318"/>
            <a:ext cx="3135109" cy="347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1919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dirty="0"/>
              <a:t>Using two important techniques to reduce the false negative value:</a:t>
            </a:r>
          </a:p>
          <a:p>
            <a:pPr lvl="2"/>
            <a:r>
              <a:rPr lang="en-US" dirty="0"/>
              <a:t>Over Sampling</a:t>
            </a:r>
          </a:p>
          <a:p>
            <a:pPr lvl="2"/>
            <a:r>
              <a:rPr lang="en-US" dirty="0"/>
              <a:t>Under Sampling</a:t>
            </a:r>
          </a:p>
          <a:p>
            <a:pPr lvl="1"/>
            <a:r>
              <a:rPr lang="en-US" b="1" dirty="0"/>
              <a:t>Under sampling </a:t>
            </a:r>
            <a:r>
              <a:rPr lang="en-US" dirty="0"/>
              <a:t>(for </a:t>
            </a:r>
            <a:r>
              <a:rPr lang="en-US" b="1" dirty="0"/>
              <a:t>logistic regression</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782741866"/>
              </p:ext>
            </p:extLst>
          </p:nvPr>
        </p:nvGraphicFramePr>
        <p:xfrm>
          <a:off x="2218431" y="3287669"/>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a:t>
                      </a:r>
                      <a:r>
                        <a:rPr lang="en-US" b="1" dirty="0">
                          <a:solidFill>
                            <a:schemeClr val="tx1"/>
                          </a:solidFill>
                        </a:rPr>
                        <a:t>Under sampling )</a:t>
                      </a:r>
                      <a:endParaRPr lang="en-US" dirty="0">
                        <a:solidFill>
                          <a:schemeClr val="tx1"/>
                        </a:solidFill>
                      </a:endParaRP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3251</a:t>
                      </a:r>
                    </a:p>
                  </a:txBody>
                  <a:tcPr/>
                </a:tc>
                <a:tc>
                  <a:txBody>
                    <a:bodyPr/>
                    <a:lstStyle/>
                    <a:p>
                      <a:r>
                        <a:rPr lang="en-US" dirty="0"/>
                        <a:t>2176</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18</a:t>
                      </a:r>
                    </a:p>
                  </a:txBody>
                  <a:tcPr/>
                </a:tc>
                <a:tc>
                  <a:txBody>
                    <a:bodyPr/>
                    <a:lstStyle/>
                    <a:p>
                      <a:r>
                        <a:rPr lang="en-US" dirty="0"/>
                        <a:t>42</a:t>
                      </a:r>
                    </a:p>
                  </a:txBody>
                  <a:tcPr/>
                </a:tc>
                <a:extLst>
                  <a:ext uri="{0D108BD9-81ED-4DB2-BD59-A6C34878D82A}">
                    <a16:rowId xmlns:a16="http://schemas.microsoft.com/office/drawing/2014/main" val="856884041"/>
                  </a:ext>
                </a:extLst>
              </a:tr>
            </a:tbl>
          </a:graphicData>
        </a:graphic>
      </p:graphicFrame>
      <p:graphicFrame>
        <p:nvGraphicFramePr>
          <p:cNvPr id="5" name="Table 4">
            <a:extLst>
              <a:ext uri="{FF2B5EF4-FFF2-40B4-BE49-F238E27FC236}">
                <a16:creationId xmlns:a16="http://schemas.microsoft.com/office/drawing/2014/main" id="{999BD196-E77E-46BB-899F-E35D4910258A}"/>
              </a:ext>
            </a:extLst>
          </p:cNvPr>
          <p:cNvGraphicFramePr>
            <a:graphicFrameLocks noGrp="1"/>
          </p:cNvGraphicFramePr>
          <p:nvPr>
            <p:extLst>
              <p:ext uri="{D42A27DB-BD31-4B8C-83A1-F6EECF244321}">
                <p14:modId xmlns:p14="http://schemas.microsoft.com/office/powerpoint/2010/main" val="2869240013"/>
              </p:ext>
            </p:extLst>
          </p:nvPr>
        </p:nvGraphicFramePr>
        <p:xfrm>
          <a:off x="2218430" y="4859293"/>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(Original)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3901</a:t>
                      </a:r>
                    </a:p>
                  </a:txBody>
                  <a:tcPr/>
                </a:tc>
                <a:tc>
                  <a:txBody>
                    <a:bodyPr/>
                    <a:lstStyle/>
                    <a:p>
                      <a:r>
                        <a:rPr lang="en-US" dirty="0"/>
                        <a:t>1526</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25</a:t>
                      </a:r>
                    </a:p>
                  </a:txBody>
                  <a:tcPr/>
                </a:tc>
                <a:tc>
                  <a:txBody>
                    <a:bodyPr/>
                    <a:lstStyle/>
                    <a:p>
                      <a:r>
                        <a:rPr lang="en-US" dirty="0"/>
                        <a:t>35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3445762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dirty="0"/>
              <a:t>Using two important techniques to reduce the false negative value:</a:t>
            </a:r>
          </a:p>
          <a:p>
            <a:pPr lvl="2"/>
            <a:r>
              <a:rPr lang="en-US" dirty="0"/>
              <a:t>Over Sampling</a:t>
            </a:r>
          </a:p>
          <a:p>
            <a:pPr lvl="2"/>
            <a:r>
              <a:rPr lang="en-US" dirty="0"/>
              <a:t>Under Sampling</a:t>
            </a:r>
          </a:p>
          <a:p>
            <a:pPr lvl="1"/>
            <a:r>
              <a:rPr lang="en-US" b="1" dirty="0"/>
              <a:t>Over sampling (</a:t>
            </a:r>
            <a:r>
              <a:rPr lang="en-US" dirty="0"/>
              <a:t>for</a:t>
            </a:r>
            <a:r>
              <a:rPr lang="en-US" b="1" dirty="0"/>
              <a:t> random forest)</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1687208904"/>
              </p:ext>
            </p:extLst>
          </p:nvPr>
        </p:nvGraphicFramePr>
        <p:xfrm>
          <a:off x="2218431" y="3287669"/>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(Over Sampling)</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5395</a:t>
                      </a:r>
                    </a:p>
                  </a:txBody>
                  <a:tcPr/>
                </a:tc>
                <a:tc>
                  <a:txBody>
                    <a:bodyPr/>
                    <a:lstStyle/>
                    <a:p>
                      <a:r>
                        <a:rPr lang="en-US" dirty="0"/>
                        <a:t>32</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59</a:t>
                      </a:r>
                    </a:p>
                  </a:txBody>
                  <a:tcPr/>
                </a:tc>
                <a:tc>
                  <a:txBody>
                    <a:bodyPr/>
                    <a:lstStyle/>
                    <a:p>
                      <a:r>
                        <a:rPr lang="en-US" dirty="0"/>
                        <a:t>1</a:t>
                      </a:r>
                    </a:p>
                  </a:txBody>
                  <a:tcPr/>
                </a:tc>
                <a:extLst>
                  <a:ext uri="{0D108BD9-81ED-4DB2-BD59-A6C34878D82A}">
                    <a16:rowId xmlns:a16="http://schemas.microsoft.com/office/drawing/2014/main" val="856884041"/>
                  </a:ext>
                </a:extLst>
              </a:tr>
            </a:tbl>
          </a:graphicData>
        </a:graphic>
      </p:graphicFrame>
      <p:graphicFrame>
        <p:nvGraphicFramePr>
          <p:cNvPr id="6" name="Table 5">
            <a:extLst>
              <a:ext uri="{FF2B5EF4-FFF2-40B4-BE49-F238E27FC236}">
                <a16:creationId xmlns:a16="http://schemas.microsoft.com/office/drawing/2014/main" id="{6DF94474-65B4-4A72-ADBD-A160DEE1A4A5}"/>
              </a:ext>
            </a:extLst>
          </p:cNvPr>
          <p:cNvGraphicFramePr>
            <a:graphicFrameLocks noGrp="1"/>
          </p:cNvGraphicFramePr>
          <p:nvPr>
            <p:extLst>
              <p:ext uri="{D42A27DB-BD31-4B8C-83A1-F6EECF244321}">
                <p14:modId xmlns:p14="http://schemas.microsoft.com/office/powerpoint/2010/main" val="1855431695"/>
              </p:ext>
            </p:extLst>
          </p:nvPr>
        </p:nvGraphicFramePr>
        <p:xfrm>
          <a:off x="2218431" y="4861512"/>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(Original)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a:t>No </a:t>
                      </a:r>
                      <a:r>
                        <a:rPr lang="en-US" b="0"/>
                        <a:t>pneumonia </a:t>
                      </a:r>
                      <a:endParaRPr lang="en-US" b="0" dirty="0"/>
                    </a:p>
                  </a:txBody>
                  <a:tcPr/>
                </a:tc>
                <a:tc>
                  <a:txBody>
                    <a:bodyPr/>
                    <a:lstStyle/>
                    <a:p>
                      <a:r>
                        <a:rPr lang="en-US" b="0"/>
                        <a:t>pneumonia </a:t>
                      </a:r>
                      <a:endParaRPr lang="en-US" dirty="0"/>
                    </a:p>
                  </a:txBody>
                  <a:tcPr/>
                </a:tc>
                <a:extLst>
                  <a:ext uri="{0D108BD9-81ED-4DB2-BD59-A6C34878D82A}">
                    <a16:rowId xmlns:a16="http://schemas.microsoft.com/office/drawing/2014/main" val="1888776855"/>
                  </a:ext>
                </a:extLst>
              </a:tr>
              <a:tr h="370840">
                <a:tc>
                  <a:txBody>
                    <a:bodyPr/>
                    <a:lstStyle/>
                    <a:p>
                      <a:r>
                        <a:rPr lang="en-US"/>
                        <a:t>No </a:t>
                      </a:r>
                      <a:r>
                        <a:rPr lang="en-US" b="0"/>
                        <a:t>pneumonia </a:t>
                      </a:r>
                      <a:endParaRPr lang="en-US" dirty="0"/>
                    </a:p>
                  </a:txBody>
                  <a:tcPr/>
                </a:tc>
                <a:tc>
                  <a:txBody>
                    <a:bodyPr/>
                    <a:lstStyle/>
                    <a:p>
                      <a:r>
                        <a:rPr lang="en-US"/>
                        <a:t>5231</a:t>
                      </a:r>
                      <a:endParaRPr lang="en-US" dirty="0"/>
                    </a:p>
                  </a:txBody>
                  <a:tcPr/>
                </a:tc>
                <a:tc>
                  <a:txBody>
                    <a:bodyPr/>
                    <a:lstStyle/>
                    <a:p>
                      <a:r>
                        <a:rPr lang="en-US"/>
                        <a:t>196</a:t>
                      </a:r>
                      <a:endParaRPr lang="en-US" dirty="0"/>
                    </a:p>
                  </a:txBody>
                  <a:tcPr/>
                </a:tc>
                <a:extLst>
                  <a:ext uri="{0D108BD9-81ED-4DB2-BD59-A6C34878D82A}">
                    <a16:rowId xmlns:a16="http://schemas.microsoft.com/office/drawing/2014/main" val="1961593086"/>
                  </a:ext>
                </a:extLst>
              </a:tr>
              <a:tr h="370840">
                <a:tc>
                  <a:txBody>
                    <a:bodyPr/>
                    <a:lstStyle/>
                    <a:p>
                      <a:r>
                        <a:rPr lang="en-US" b="0"/>
                        <a:t>pneumonia </a:t>
                      </a:r>
                      <a:endParaRPr lang="en-US" dirty="0"/>
                    </a:p>
                  </a:txBody>
                  <a:tcPr/>
                </a:tc>
                <a:tc>
                  <a:txBody>
                    <a:bodyPr/>
                    <a:lstStyle/>
                    <a:p>
                      <a:r>
                        <a:rPr lang="en-US" b="1"/>
                        <a:t>55</a:t>
                      </a:r>
                      <a:endParaRPr lang="en-US" b="1" dirty="0"/>
                    </a:p>
                  </a:txBody>
                  <a:tcPr/>
                </a:tc>
                <a:tc>
                  <a:txBody>
                    <a:bodyPr/>
                    <a:lstStyle/>
                    <a:p>
                      <a:r>
                        <a:rPr lang="en-US" dirty="0"/>
                        <a:t>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35480753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r>
              <a:rPr lang="en-US" dirty="0"/>
              <a:t>Using two important techniques to reduce the false negative value:</a:t>
            </a:r>
          </a:p>
          <a:p>
            <a:pPr lvl="2"/>
            <a:r>
              <a:rPr lang="en-US" dirty="0"/>
              <a:t>Over Sampling</a:t>
            </a:r>
          </a:p>
          <a:p>
            <a:pPr lvl="2"/>
            <a:r>
              <a:rPr lang="en-US" dirty="0"/>
              <a:t>Under Sampling</a:t>
            </a:r>
          </a:p>
          <a:p>
            <a:pPr lvl="1"/>
            <a:r>
              <a:rPr lang="en-US" b="1" dirty="0"/>
              <a:t>Over sampling (</a:t>
            </a:r>
            <a:r>
              <a:rPr lang="en-US" dirty="0"/>
              <a:t>for</a:t>
            </a:r>
            <a:r>
              <a:rPr lang="en-US" b="1" dirty="0"/>
              <a:t> logistic regression)</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3092598594"/>
              </p:ext>
            </p:extLst>
          </p:nvPr>
        </p:nvGraphicFramePr>
        <p:xfrm>
          <a:off x="2218429" y="3316009"/>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(Over Sampling)</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4166</a:t>
                      </a:r>
                    </a:p>
                  </a:txBody>
                  <a:tcPr/>
                </a:tc>
                <a:tc>
                  <a:txBody>
                    <a:bodyPr/>
                    <a:lstStyle/>
                    <a:p>
                      <a:r>
                        <a:rPr lang="en-US" dirty="0"/>
                        <a:t>1261</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29</a:t>
                      </a:r>
                    </a:p>
                  </a:txBody>
                  <a:tcPr/>
                </a:tc>
                <a:tc>
                  <a:txBody>
                    <a:bodyPr/>
                    <a:lstStyle/>
                    <a:p>
                      <a:r>
                        <a:rPr lang="en-US" dirty="0"/>
                        <a:t>31</a:t>
                      </a:r>
                    </a:p>
                  </a:txBody>
                  <a:tcPr/>
                </a:tc>
                <a:extLst>
                  <a:ext uri="{0D108BD9-81ED-4DB2-BD59-A6C34878D82A}">
                    <a16:rowId xmlns:a16="http://schemas.microsoft.com/office/drawing/2014/main" val="856884041"/>
                  </a:ext>
                </a:extLst>
              </a:tr>
            </a:tbl>
          </a:graphicData>
        </a:graphic>
      </p:graphicFrame>
      <p:graphicFrame>
        <p:nvGraphicFramePr>
          <p:cNvPr id="5" name="Table 4">
            <a:extLst>
              <a:ext uri="{FF2B5EF4-FFF2-40B4-BE49-F238E27FC236}">
                <a16:creationId xmlns:a16="http://schemas.microsoft.com/office/drawing/2014/main" id="{3F69F35F-C346-4D6B-9D36-C1245924EB24}"/>
              </a:ext>
            </a:extLst>
          </p:cNvPr>
          <p:cNvGraphicFramePr>
            <a:graphicFrameLocks noGrp="1"/>
          </p:cNvGraphicFramePr>
          <p:nvPr>
            <p:extLst>
              <p:ext uri="{D42A27DB-BD31-4B8C-83A1-F6EECF244321}">
                <p14:modId xmlns:p14="http://schemas.microsoft.com/office/powerpoint/2010/main" val="761143084"/>
              </p:ext>
            </p:extLst>
          </p:nvPr>
        </p:nvGraphicFramePr>
        <p:xfrm>
          <a:off x="2218430" y="4859293"/>
          <a:ext cx="8167581" cy="1483360"/>
        </p:xfrm>
        <a:graphic>
          <a:graphicData uri="http://schemas.openxmlformats.org/drawingml/2006/table">
            <a:tbl>
              <a:tblPr firstRow="1" bandRow="1">
                <a:tableStyleId>{5C22544A-7EE6-4342-B048-85BDC9FD1C3A}</a:tableStyleId>
              </a:tblPr>
              <a:tblGrid>
                <a:gridCol w="2748915">
                  <a:extLst>
                    <a:ext uri="{9D8B030D-6E8A-4147-A177-3AD203B41FA5}">
                      <a16:colId xmlns:a16="http://schemas.microsoft.com/office/drawing/2014/main" val="3666322016"/>
                    </a:ext>
                  </a:extLst>
                </a:gridCol>
                <a:gridCol w="2709333">
                  <a:extLst>
                    <a:ext uri="{9D8B030D-6E8A-4147-A177-3AD203B41FA5}">
                      <a16:colId xmlns:a16="http://schemas.microsoft.com/office/drawing/2014/main" val="3333849030"/>
                    </a:ext>
                  </a:extLst>
                </a:gridCol>
                <a:gridCol w="2709333">
                  <a:extLst>
                    <a:ext uri="{9D8B030D-6E8A-4147-A177-3AD203B41FA5}">
                      <a16:colId xmlns:a16="http://schemas.microsoft.com/office/drawing/2014/main" val="3580345850"/>
                    </a:ext>
                  </a:extLst>
                </a:gridCol>
              </a:tblGrid>
              <a:tr h="370840">
                <a:tc rowSpan="2">
                  <a:txBody>
                    <a:bodyPr/>
                    <a:lstStyle/>
                    <a:p>
                      <a:r>
                        <a:rPr lang="en-US" dirty="0">
                          <a:solidFill>
                            <a:schemeClr val="tx1"/>
                          </a:solidFill>
                        </a:rPr>
                        <a:t>Actual (Original)</a:t>
                      </a:r>
                    </a:p>
                  </a:txBody>
                  <a:tcPr/>
                </a:tc>
                <a:tc gridSpan="2">
                  <a:txBody>
                    <a:bodyPr/>
                    <a:lstStyle/>
                    <a:p>
                      <a:pPr algn="ctr"/>
                      <a:r>
                        <a:rPr lang="en-US" dirty="0"/>
                        <a:t>Prediction</a:t>
                      </a:r>
                    </a:p>
                  </a:txBody>
                  <a:tcPr/>
                </a:tc>
                <a:tc hMerge="1">
                  <a:txBody>
                    <a:bodyPr/>
                    <a:lstStyle/>
                    <a:p>
                      <a:endParaRPr lang="en-US"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dirty="0"/>
                        <a:t>No </a:t>
                      </a:r>
                      <a:r>
                        <a:rPr lang="en-US" b="0" dirty="0"/>
                        <a:t>pneumonia </a:t>
                      </a:r>
                    </a:p>
                  </a:txBody>
                  <a:tcPr/>
                </a:tc>
                <a:tc>
                  <a:txBody>
                    <a:bodyPr/>
                    <a:lstStyle/>
                    <a:p>
                      <a:r>
                        <a:rPr lang="en-US" b="0" dirty="0"/>
                        <a:t>pneumonia </a:t>
                      </a:r>
                      <a:endParaRPr lang="en-US" dirty="0"/>
                    </a:p>
                  </a:txBody>
                  <a:tcPr/>
                </a:tc>
                <a:extLst>
                  <a:ext uri="{0D108BD9-81ED-4DB2-BD59-A6C34878D82A}">
                    <a16:rowId xmlns:a16="http://schemas.microsoft.com/office/drawing/2014/main" val="1888776855"/>
                  </a:ext>
                </a:extLst>
              </a:tr>
              <a:tr h="370840">
                <a:tc>
                  <a:txBody>
                    <a:bodyPr/>
                    <a:lstStyle/>
                    <a:p>
                      <a:r>
                        <a:rPr lang="en-US" dirty="0"/>
                        <a:t>No </a:t>
                      </a:r>
                      <a:r>
                        <a:rPr lang="en-US" b="0" dirty="0"/>
                        <a:t>pneumonia </a:t>
                      </a:r>
                      <a:endParaRPr lang="en-US" dirty="0"/>
                    </a:p>
                  </a:txBody>
                  <a:tcPr/>
                </a:tc>
                <a:tc>
                  <a:txBody>
                    <a:bodyPr/>
                    <a:lstStyle/>
                    <a:p>
                      <a:r>
                        <a:rPr lang="en-US" dirty="0"/>
                        <a:t>3901</a:t>
                      </a:r>
                    </a:p>
                  </a:txBody>
                  <a:tcPr/>
                </a:tc>
                <a:tc>
                  <a:txBody>
                    <a:bodyPr/>
                    <a:lstStyle/>
                    <a:p>
                      <a:r>
                        <a:rPr lang="en-US" dirty="0"/>
                        <a:t>1526</a:t>
                      </a:r>
                    </a:p>
                  </a:txBody>
                  <a:tcPr/>
                </a:tc>
                <a:extLst>
                  <a:ext uri="{0D108BD9-81ED-4DB2-BD59-A6C34878D82A}">
                    <a16:rowId xmlns:a16="http://schemas.microsoft.com/office/drawing/2014/main" val="1961593086"/>
                  </a:ext>
                </a:extLst>
              </a:tr>
              <a:tr h="370840">
                <a:tc>
                  <a:txBody>
                    <a:bodyPr/>
                    <a:lstStyle/>
                    <a:p>
                      <a:r>
                        <a:rPr lang="en-US" b="0" dirty="0"/>
                        <a:t>pneumonia </a:t>
                      </a:r>
                      <a:endParaRPr lang="en-US" dirty="0"/>
                    </a:p>
                  </a:txBody>
                  <a:tcPr/>
                </a:tc>
                <a:tc>
                  <a:txBody>
                    <a:bodyPr/>
                    <a:lstStyle/>
                    <a:p>
                      <a:r>
                        <a:rPr lang="en-US" b="1" dirty="0"/>
                        <a:t>25</a:t>
                      </a:r>
                    </a:p>
                  </a:txBody>
                  <a:tcPr/>
                </a:tc>
                <a:tc>
                  <a:txBody>
                    <a:bodyPr/>
                    <a:lstStyle/>
                    <a:p>
                      <a:r>
                        <a:rPr lang="en-US" dirty="0"/>
                        <a:t>35</a:t>
                      </a:r>
                    </a:p>
                  </a:txBody>
                  <a:tcPr/>
                </a:tc>
                <a:extLst>
                  <a:ext uri="{0D108BD9-81ED-4DB2-BD59-A6C34878D82A}">
                    <a16:rowId xmlns:a16="http://schemas.microsoft.com/office/drawing/2014/main" val="856884041"/>
                  </a:ext>
                </a:extLst>
              </a:tr>
            </a:tbl>
          </a:graphicData>
        </a:graphic>
      </p:graphicFrame>
    </p:spTree>
    <p:extLst>
      <p:ext uri="{BB962C8B-B14F-4D97-AF65-F5344CB8AC3E}">
        <p14:creationId xmlns:p14="http://schemas.microsoft.com/office/powerpoint/2010/main" val="18434472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4"/>
            <a:ext cx="10515600" cy="5032375"/>
          </a:xfrm>
        </p:spPr>
        <p:txBody>
          <a:bodyPr>
            <a:normAutofit/>
          </a:bodyPr>
          <a:lstStyle/>
          <a:p>
            <a:r>
              <a:rPr lang="en-US" dirty="0"/>
              <a:t>Predictive having </a:t>
            </a:r>
            <a:r>
              <a:rPr lang="en-US" b="1" dirty="0"/>
              <a:t>pneumonia</a:t>
            </a:r>
            <a:r>
              <a:rPr lang="en-US" dirty="0"/>
              <a:t> reactions in patients with </a:t>
            </a:r>
            <a:r>
              <a:rPr lang="en-US" b="1" dirty="0"/>
              <a:t>arthritis</a:t>
            </a:r>
            <a:r>
              <a:rPr lang="en-US" dirty="0"/>
              <a:t> indication:</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5" name="Rectangle 4">
            <a:extLst>
              <a:ext uri="{FF2B5EF4-FFF2-40B4-BE49-F238E27FC236}">
                <a16:creationId xmlns:a16="http://schemas.microsoft.com/office/drawing/2014/main" id="{1D307E34-CA3A-4E9A-B635-6945B3A44B25}"/>
              </a:ext>
            </a:extLst>
          </p:cNvPr>
          <p:cNvSpPr/>
          <p:nvPr/>
        </p:nvSpPr>
        <p:spPr>
          <a:xfrm>
            <a:off x="1234830" y="5445182"/>
            <a:ext cx="8284308" cy="369332"/>
          </a:xfrm>
          <a:prstGeom prst="rect">
            <a:avLst/>
          </a:prstGeom>
        </p:spPr>
        <p:txBody>
          <a:bodyPr wrap="square">
            <a:spAutoFit/>
          </a:bodyPr>
          <a:lstStyle/>
          <a:p>
            <a:pPr lvl="1"/>
            <a:r>
              <a:rPr lang="en-US" b="1" dirty="0"/>
              <a:t>Outcome</a:t>
            </a:r>
            <a:r>
              <a:rPr lang="en-US" dirty="0"/>
              <a:t>: The features can’t define the response very well.</a:t>
            </a:r>
          </a:p>
        </p:txBody>
      </p:sp>
      <p:graphicFrame>
        <p:nvGraphicFramePr>
          <p:cNvPr id="6" name="Chart 5">
            <a:extLst>
              <a:ext uri="{FF2B5EF4-FFF2-40B4-BE49-F238E27FC236}">
                <a16:creationId xmlns:a16="http://schemas.microsoft.com/office/drawing/2014/main" id="{810E97E4-B961-4DF4-AEC8-38529B749750}"/>
              </a:ext>
            </a:extLst>
          </p:cNvPr>
          <p:cNvGraphicFramePr>
            <a:graphicFrameLocks/>
          </p:cNvGraphicFramePr>
          <p:nvPr>
            <p:extLst>
              <p:ext uri="{D42A27DB-BD31-4B8C-83A1-F6EECF244321}">
                <p14:modId xmlns:p14="http://schemas.microsoft.com/office/powerpoint/2010/main" val="1191474570"/>
              </p:ext>
            </p:extLst>
          </p:nvPr>
        </p:nvGraphicFramePr>
        <p:xfrm>
          <a:off x="3437138" y="2465773"/>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hought Bubble: Cloud 3">
            <a:extLst>
              <a:ext uri="{FF2B5EF4-FFF2-40B4-BE49-F238E27FC236}">
                <a16:creationId xmlns:a16="http://schemas.microsoft.com/office/drawing/2014/main" id="{A43257A4-8284-4B20-AFE6-AAFCDEE5302B}"/>
              </a:ext>
            </a:extLst>
          </p:cNvPr>
          <p:cNvSpPr/>
          <p:nvPr/>
        </p:nvSpPr>
        <p:spPr>
          <a:xfrm>
            <a:off x="8236314" y="2375727"/>
            <a:ext cx="2565647" cy="994299"/>
          </a:xfrm>
          <a:prstGeom prst="cloudCallout">
            <a:avLst>
              <a:gd name="adj1" fmla="val -85885"/>
              <a:gd name="adj2" fmla="val 303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Remember negative class numbers!!</a:t>
            </a:r>
          </a:p>
        </p:txBody>
      </p:sp>
    </p:spTree>
    <p:extLst>
      <p:ext uri="{BB962C8B-B14F-4D97-AF65-F5344CB8AC3E}">
        <p14:creationId xmlns:p14="http://schemas.microsoft.com/office/powerpoint/2010/main" val="4179991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4A512F-6A66-4CFE-AE86-93F3F527F33B}"/>
              </a:ext>
            </a:extLst>
          </p:cNvPr>
          <p:cNvSpPr>
            <a:spLocks noGrp="1"/>
          </p:cNvSpPr>
          <p:nvPr>
            <p:ph type="title"/>
          </p:nvPr>
        </p:nvSpPr>
        <p:spPr>
          <a:xfrm>
            <a:off x="7859485" y="634946"/>
            <a:ext cx="3690257" cy="1450757"/>
          </a:xfrm>
        </p:spPr>
        <p:txBody>
          <a:bodyPr>
            <a:normAutofit/>
          </a:bodyPr>
          <a:lstStyle/>
          <a:p>
            <a:r>
              <a:rPr lang="en-US" dirty="0"/>
              <a:t>Solution</a:t>
            </a:r>
          </a:p>
        </p:txBody>
      </p:sp>
      <p:pic>
        <p:nvPicPr>
          <p:cNvPr id="20487" name="Picture 2" descr="Image result for adding ingredient">
            <a:extLst>
              <a:ext uri="{FF2B5EF4-FFF2-40B4-BE49-F238E27FC236}">
                <a16:creationId xmlns:a16="http://schemas.microsoft.com/office/drawing/2014/main" id="{3C5B0793-2174-4355-8B23-2BBAF941680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60"/>
          <a:stretch/>
        </p:blipFill>
        <p:spPr bwMode="auto">
          <a:xfrm>
            <a:off x="0" y="0"/>
            <a:ext cx="6909801" cy="5314406"/>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0488" name="Content Placeholder 2">
            <a:extLst>
              <a:ext uri="{FF2B5EF4-FFF2-40B4-BE49-F238E27FC236}">
                <a16:creationId xmlns:a16="http://schemas.microsoft.com/office/drawing/2014/main" id="{3457ED0B-B6CC-414F-8112-9F92D734CE8B}"/>
              </a:ext>
            </a:extLst>
          </p:cNvPr>
          <p:cNvSpPr>
            <a:spLocks noGrp="1"/>
          </p:cNvSpPr>
          <p:nvPr>
            <p:ph idx="1"/>
          </p:nvPr>
        </p:nvSpPr>
        <p:spPr>
          <a:xfrm>
            <a:off x="7859485" y="2198914"/>
            <a:ext cx="3690257" cy="3670180"/>
          </a:xfrm>
        </p:spPr>
        <p:txBody>
          <a:bodyPr>
            <a:normAutofit/>
          </a:bodyPr>
          <a:lstStyle/>
          <a:p>
            <a:r>
              <a:rPr lang="en-US" dirty="0"/>
              <a:t>Add ingredients…(Features)</a:t>
            </a:r>
          </a:p>
        </p:txBody>
      </p:sp>
      <p:sp>
        <p:nvSpPr>
          <p:cNvPr id="75" name="Rectangle 74">
            <a:extLst>
              <a:ext uri="{FF2B5EF4-FFF2-40B4-BE49-F238E27FC236}">
                <a16:creationId xmlns:a16="http://schemas.microsoft.com/office/drawing/2014/main" id="{7D417315-0A35-4882-ABD2-ABE3C89E5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484" name="Picture 4" descr="Image result for drug target">
            <a:extLst>
              <a:ext uri="{FF2B5EF4-FFF2-40B4-BE49-F238E27FC236}">
                <a16:creationId xmlns:a16="http://schemas.microsoft.com/office/drawing/2014/main" id="{FD1D4498-D165-47BD-8C6C-55268EA51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143" y="3250645"/>
            <a:ext cx="2925684" cy="30836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7BEB159-31A3-4890-B176-46A325D4E6B1}"/>
              </a:ext>
            </a:extLst>
          </p:cNvPr>
          <p:cNvSpPr/>
          <p:nvPr/>
        </p:nvSpPr>
        <p:spPr>
          <a:xfrm>
            <a:off x="-674917" y="5344502"/>
            <a:ext cx="8534402" cy="923330"/>
          </a:xfrm>
          <a:prstGeom prst="rect">
            <a:avLst/>
          </a:prstGeom>
        </p:spPr>
        <p:txBody>
          <a:bodyPr wrap="square">
            <a:spAutoFit/>
          </a:bodyPr>
          <a:lstStyle/>
          <a:p>
            <a:pPr lvl="2">
              <a:buFont typeface="Wingdings" panose="05000000000000000000" pitchFamily="2" charset="2"/>
              <a:buChar char="Ø"/>
            </a:pPr>
            <a:r>
              <a:rPr lang="en-US" dirty="0"/>
              <a:t>A drug target is a molecular structure (chemically definable by at least a molecular mass) that will undergo a specific interaction with chemicals that we call drugs because they are administered to treat or diagnose a disease.</a:t>
            </a:r>
          </a:p>
        </p:txBody>
      </p:sp>
      <p:sp>
        <p:nvSpPr>
          <p:cNvPr id="5" name="Rectangle 4">
            <a:extLst>
              <a:ext uri="{FF2B5EF4-FFF2-40B4-BE49-F238E27FC236}">
                <a16:creationId xmlns:a16="http://schemas.microsoft.com/office/drawing/2014/main" id="{F80D8350-7452-4700-AA85-8587BC292D74}"/>
              </a:ext>
            </a:extLst>
          </p:cNvPr>
          <p:cNvSpPr/>
          <p:nvPr/>
        </p:nvSpPr>
        <p:spPr>
          <a:xfrm>
            <a:off x="7511142" y="2523428"/>
            <a:ext cx="2304662" cy="369332"/>
          </a:xfrm>
          <a:prstGeom prst="rect">
            <a:avLst/>
          </a:prstGeom>
        </p:spPr>
        <p:txBody>
          <a:bodyPr wrap="square">
            <a:spAutoFit/>
          </a:bodyPr>
          <a:lstStyle/>
          <a:p>
            <a:pPr lvl="1"/>
            <a:r>
              <a:rPr lang="en-US" dirty="0"/>
              <a:t>Drug Pathway</a:t>
            </a:r>
          </a:p>
        </p:txBody>
      </p:sp>
      <p:sp>
        <p:nvSpPr>
          <p:cNvPr id="6" name="Rectangle 5">
            <a:extLst>
              <a:ext uri="{FF2B5EF4-FFF2-40B4-BE49-F238E27FC236}">
                <a16:creationId xmlns:a16="http://schemas.microsoft.com/office/drawing/2014/main" id="{432B8911-34D9-4F50-9380-BDB2234C8E0D}"/>
              </a:ext>
            </a:extLst>
          </p:cNvPr>
          <p:cNvSpPr/>
          <p:nvPr/>
        </p:nvSpPr>
        <p:spPr>
          <a:xfrm>
            <a:off x="7765140" y="2511981"/>
            <a:ext cx="1454437" cy="369332"/>
          </a:xfrm>
          <a:prstGeom prst="rect">
            <a:avLst/>
          </a:prstGeom>
        </p:spPr>
        <p:txBody>
          <a:bodyPr wrap="none">
            <a:spAutoFit/>
          </a:bodyPr>
          <a:lstStyle/>
          <a:p>
            <a:pPr marL="201168" lvl="1" indent="0">
              <a:buNone/>
            </a:pPr>
            <a:r>
              <a:rPr lang="en-US" dirty="0"/>
              <a:t>Drug target</a:t>
            </a:r>
          </a:p>
        </p:txBody>
      </p:sp>
      <p:pic>
        <p:nvPicPr>
          <p:cNvPr id="20486" name="Picture 6" descr="Image result for drug pathway">
            <a:extLst>
              <a:ext uri="{FF2B5EF4-FFF2-40B4-BE49-F238E27FC236}">
                <a16:creationId xmlns:a16="http://schemas.microsoft.com/office/drawing/2014/main" id="{F34E6486-A075-438B-A3C7-ADAB4DF4D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1778" y="3407073"/>
            <a:ext cx="3533135" cy="272493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20200284-61E9-4448-A607-22732E5F1A95}"/>
              </a:ext>
            </a:extLst>
          </p:cNvPr>
          <p:cNvSpPr/>
          <p:nvPr/>
        </p:nvSpPr>
        <p:spPr>
          <a:xfrm>
            <a:off x="-895528" y="5265445"/>
            <a:ext cx="8975623" cy="1200329"/>
          </a:xfrm>
          <a:prstGeom prst="rect">
            <a:avLst/>
          </a:prstGeom>
        </p:spPr>
        <p:txBody>
          <a:bodyPr wrap="square">
            <a:spAutoFit/>
          </a:bodyPr>
          <a:lstStyle/>
          <a:p>
            <a:pPr lvl="2">
              <a:buFont typeface="Wingdings" panose="05000000000000000000" pitchFamily="2" charset="2"/>
              <a:buChar char="Ø"/>
            </a:pPr>
            <a:r>
              <a:rPr lang="en-US" dirty="0"/>
              <a:t>A metabolic pathway is a linked series of chemical reactions occurring within a cell. The reactants, products, and intermediates of an enzymatic reaction are known as metabolites, which are modified by a sequence of chemical reactions catalyzed by enzymes.</a:t>
            </a:r>
          </a:p>
        </p:txBody>
      </p:sp>
    </p:spTree>
    <p:extLst>
      <p:ext uri="{BB962C8B-B14F-4D97-AF65-F5344CB8AC3E}">
        <p14:creationId xmlns:p14="http://schemas.microsoft.com/office/powerpoint/2010/main" val="237321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par>
                                <p:cTn id="8" presetID="14" presetClass="entr" presetSubtype="10" fill="hold" nodeType="withEffect">
                                  <p:stCondLst>
                                    <p:cond delay="0"/>
                                  </p:stCondLst>
                                  <p:childTnLst>
                                    <p:set>
                                      <p:cBhvr>
                                        <p:cTn id="9" dur="1" fill="hold">
                                          <p:stCondLst>
                                            <p:cond delay="0"/>
                                          </p:stCondLst>
                                        </p:cTn>
                                        <p:tgtEl>
                                          <p:spTgt spid="20484"/>
                                        </p:tgtEl>
                                        <p:attrNameLst>
                                          <p:attrName>style.visibility</p:attrName>
                                        </p:attrNameLst>
                                      </p:cBhvr>
                                      <p:to>
                                        <p:strVal val="visible"/>
                                      </p:to>
                                    </p:set>
                                    <p:animEffect transition="in" filter="randombar(horizontal)">
                                      <p:cBhvr>
                                        <p:cTn id="10" dur="500"/>
                                        <p:tgtEl>
                                          <p:spTgt spid="2048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grpId="1" nodeType="clickEffect">
                                  <p:stCondLst>
                                    <p:cond delay="0"/>
                                  </p:stCondLst>
                                  <p:childTnLst>
                                    <p:animEffect transition="out" filter="randombar(horizontal)">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par>
                                <p:cTn id="19" presetID="14" presetClass="exit" presetSubtype="10" fill="hold" nodeType="withEffect">
                                  <p:stCondLst>
                                    <p:cond delay="0"/>
                                  </p:stCondLst>
                                  <p:childTnLst>
                                    <p:animEffect transition="out" filter="randombar(horizontal)">
                                      <p:cBhvr>
                                        <p:cTn id="20" dur="500"/>
                                        <p:tgtEl>
                                          <p:spTgt spid="20484"/>
                                        </p:tgtEl>
                                      </p:cBhvr>
                                    </p:animEffect>
                                    <p:set>
                                      <p:cBhvr>
                                        <p:cTn id="21" dur="1" fill="hold">
                                          <p:stCondLst>
                                            <p:cond delay="499"/>
                                          </p:stCondLst>
                                        </p:cTn>
                                        <p:tgtEl>
                                          <p:spTgt spid="20484"/>
                                        </p:tgtEl>
                                        <p:attrNameLst>
                                          <p:attrName>style.visibility</p:attrName>
                                        </p:attrNameLst>
                                      </p:cBhvr>
                                      <p:to>
                                        <p:strVal val="hidden"/>
                                      </p:to>
                                    </p:set>
                                  </p:childTnLst>
                                </p:cTn>
                              </p:par>
                              <p:par>
                                <p:cTn id="22" presetID="14" presetClass="exit" presetSubtype="10" fill="hold" grpId="1" nodeType="withEffect">
                                  <p:stCondLst>
                                    <p:cond delay="0"/>
                                  </p:stCondLst>
                                  <p:childTnLst>
                                    <p:animEffect transition="out" filter="randombar(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par>
                                <p:cTn id="25" presetID="14"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par>
                                <p:cTn id="28" presetID="14" presetClass="entr" presetSubtype="10" fill="hold" nodeType="withEffect">
                                  <p:stCondLst>
                                    <p:cond delay="0"/>
                                  </p:stCondLst>
                                  <p:childTnLst>
                                    <p:set>
                                      <p:cBhvr>
                                        <p:cTn id="29" dur="1" fill="hold">
                                          <p:stCondLst>
                                            <p:cond delay="0"/>
                                          </p:stCondLst>
                                        </p:cTn>
                                        <p:tgtEl>
                                          <p:spTgt spid="20486"/>
                                        </p:tgtEl>
                                        <p:attrNameLst>
                                          <p:attrName>style.visibility</p:attrName>
                                        </p:attrNameLst>
                                      </p:cBhvr>
                                      <p:to>
                                        <p:strVal val="visible"/>
                                      </p:to>
                                    </p:set>
                                    <p:animEffect transition="in" filter="randombar(horizontal)">
                                      <p:cBhvr>
                                        <p:cTn id="30" dur="500"/>
                                        <p:tgtEl>
                                          <p:spTgt spid="20486"/>
                                        </p:tgtEl>
                                      </p:cBhvr>
                                    </p:animEffect>
                                  </p:childTnLst>
                                </p:cTn>
                              </p:par>
                              <p:par>
                                <p:cTn id="31" presetID="14" presetClass="entr" presetSubtype="1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randombar(horizontal)">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6" grpId="0"/>
      <p:bldP spid="6" grpId="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506" name="Picture 2" descr="Image result for drugbank">
            <a:extLst>
              <a:ext uri="{FF2B5EF4-FFF2-40B4-BE49-F238E27FC236}">
                <a16:creationId xmlns:a16="http://schemas.microsoft.com/office/drawing/2014/main" id="{EB3BA54E-EC6D-4356-8F9F-F7B6BD0B21CD}"/>
              </a:ext>
            </a:extLst>
          </p:cNvPr>
          <p:cNvPicPr>
            <a:picLocks noChangeAspect="1" noChangeArrowheads="1"/>
          </p:cNvPicPr>
          <p:nvPr/>
        </p:nvPicPr>
        <p:blipFill rotWithShape="1">
          <a:blip r:embed="rId2">
            <a:duotone>
              <a:schemeClr val="bg2">
                <a:shade val="45000"/>
                <a:satMod val="135000"/>
              </a:schemeClr>
              <a:prstClr val="white"/>
            </a:duotone>
            <a:alphaModFix amt="45000"/>
            <a:extLst>
              <a:ext uri="{28A0092B-C50C-407E-A947-70E740481C1C}">
                <a14:useLocalDpi xmlns:a14="http://schemas.microsoft.com/office/drawing/2010/main" val="0"/>
              </a:ext>
            </a:extLst>
          </a:blip>
          <a:srcRect t="16930" b="1689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1097280" y="286603"/>
            <a:ext cx="10058400" cy="1450757"/>
          </a:xfrm>
        </p:spPr>
        <p:txBody>
          <a:bodyPr>
            <a:normAutofit/>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1097280" y="1845734"/>
            <a:ext cx="10058400" cy="4023360"/>
          </a:xfrm>
        </p:spPr>
        <p:txBody>
          <a:bodyPr>
            <a:normAutofit/>
          </a:bodyPr>
          <a:lstStyle/>
          <a:p>
            <a:pPr marL="201168" lvl="1" indent="0">
              <a:buNone/>
            </a:pPr>
            <a:r>
              <a:rPr lang="en-US" dirty="0"/>
              <a:t>These information have been extracted from DrugBank.ca</a:t>
            </a:r>
          </a:p>
          <a:p>
            <a:pPr marL="201168" lvl="1" indent="0">
              <a:buNone/>
            </a:pPr>
            <a:r>
              <a:rPr lang="en-US" dirty="0"/>
              <a:t>The steps to extract:</a:t>
            </a:r>
          </a:p>
          <a:p>
            <a:pPr lvl="1">
              <a:buFont typeface="Wingdings" panose="05000000000000000000" pitchFamily="2" charset="2"/>
              <a:buChar char="Ø"/>
            </a:pPr>
            <a:r>
              <a:rPr lang="en-US" dirty="0"/>
              <a:t> Mapping the </a:t>
            </a:r>
            <a:r>
              <a:rPr lang="en-US" dirty="0" err="1"/>
              <a:t>drugname</a:t>
            </a:r>
            <a:r>
              <a:rPr lang="en-US" dirty="0"/>
              <a:t> in FDA database with </a:t>
            </a:r>
            <a:r>
              <a:rPr lang="en-US" dirty="0" err="1"/>
              <a:t>DrugBank</a:t>
            </a:r>
            <a:r>
              <a:rPr lang="en-US" dirty="0"/>
              <a:t>.</a:t>
            </a:r>
          </a:p>
          <a:p>
            <a:pPr lvl="1">
              <a:buFont typeface="Wingdings" panose="05000000000000000000" pitchFamily="2" charset="2"/>
              <a:buChar char="Ø"/>
            </a:pPr>
            <a:r>
              <a:rPr lang="en-US" dirty="0"/>
              <a:t> Extracting the ID from </a:t>
            </a:r>
            <a:r>
              <a:rPr lang="en-US" dirty="0" err="1"/>
              <a:t>DrugBank</a:t>
            </a:r>
            <a:r>
              <a:rPr lang="en-US" dirty="0"/>
              <a:t> for </a:t>
            </a:r>
            <a:r>
              <a:rPr lang="en-US" dirty="0" err="1"/>
              <a:t>drugname</a:t>
            </a:r>
            <a:r>
              <a:rPr lang="en-US" dirty="0"/>
              <a:t> in FDA.</a:t>
            </a:r>
          </a:p>
          <a:p>
            <a:pPr lvl="1">
              <a:buFont typeface="Wingdings" panose="05000000000000000000" pitchFamily="2" charset="2"/>
              <a:buChar char="Ø"/>
            </a:pPr>
            <a:r>
              <a:rPr lang="en-US" dirty="0"/>
              <a:t>Extracting target and pathway of drugs from DrugBank.ca</a:t>
            </a:r>
          </a:p>
          <a:p>
            <a:pPr marL="201168" lvl="1" indent="0">
              <a:buNone/>
            </a:pPr>
            <a:r>
              <a:rPr lang="en-US" dirty="0"/>
              <a:t>The first model is the predicted model for pneumonia not limited to diseases</a:t>
            </a:r>
          </a:p>
          <a:p>
            <a:pPr marL="201168" lvl="1" indent="0">
              <a:buNone/>
            </a:pPr>
            <a:endParaRPr lang="en-US" dirty="0"/>
          </a:p>
          <a:p>
            <a:pPr lvl="1"/>
            <a:endParaRPr lang="en-US" dirty="0"/>
          </a:p>
        </p:txBody>
      </p:sp>
      <p:sp>
        <p:nvSpPr>
          <p:cNvPr id="73" name="Rectangle 72">
            <a:extLst>
              <a:ext uri="{FF2B5EF4-FFF2-40B4-BE49-F238E27FC236}">
                <a16:creationId xmlns:a16="http://schemas.microsoft.com/office/drawing/2014/main" id="{8BAD894E-0868-44E3-A66D-61256D6C5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BAFF6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D6F58"/>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1508" name="Picture 4" descr="Image result for drugbank">
            <a:extLst>
              <a:ext uri="{FF2B5EF4-FFF2-40B4-BE49-F238E27FC236}">
                <a16:creationId xmlns:a16="http://schemas.microsoft.com/office/drawing/2014/main" id="{8B59954D-67BA-4447-AD58-AEF5C89D4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4238721"/>
            <a:ext cx="8439150" cy="141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833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6411685" y="634946"/>
            <a:ext cx="5127171" cy="1450757"/>
          </a:xfrm>
        </p:spPr>
        <p:txBody>
          <a:bodyPr>
            <a:normAutofit/>
          </a:bodyPr>
          <a:lstStyle/>
          <a:p>
            <a:r>
              <a:rPr lang="en-US" sz="4100" dirty="0"/>
              <a:t>Predictive models on reactions (pneumonia)</a:t>
            </a:r>
          </a:p>
        </p:txBody>
      </p:sp>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6411684" y="2198914"/>
            <a:ext cx="5127172" cy="3670180"/>
          </a:xfrm>
        </p:spPr>
        <p:txBody>
          <a:bodyPr>
            <a:normAutofit/>
          </a:bodyPr>
          <a:lstStyle/>
          <a:p>
            <a:r>
              <a:rPr lang="en-US" dirty="0"/>
              <a:t>Predictive having </a:t>
            </a:r>
            <a:r>
              <a:rPr lang="en-US" b="1" dirty="0"/>
              <a:t>pneumonia</a:t>
            </a:r>
            <a:r>
              <a:rPr lang="en-US" dirty="0"/>
              <a:t> reactions :</a:t>
            </a:r>
          </a:p>
          <a:p>
            <a:pPr lvl="1"/>
            <a:r>
              <a:rPr lang="en-US" dirty="0"/>
              <a:t>Rows that have pneumonia have been selected with a randomly selection of records not having pneumonia. A total of 102000 rows where 50804 records have pneumonia (</a:t>
            </a:r>
            <a:r>
              <a:rPr lang="en-US" b="1" dirty="0"/>
              <a:t>Under Sampling</a:t>
            </a:r>
            <a:r>
              <a:rPr lang="en-US" dirty="0"/>
              <a:t>).</a:t>
            </a:r>
          </a:p>
          <a:p>
            <a:pPr lvl="1"/>
            <a:r>
              <a:rPr lang="en-US" b="1" dirty="0"/>
              <a:t>Random forest </a:t>
            </a:r>
            <a:r>
              <a:rPr lang="en-US" dirty="0"/>
              <a:t>has been trained on 90% of all available data and 10% of the records have been reserved for evaluation of the model.</a:t>
            </a:r>
          </a:p>
          <a:p>
            <a:pPr lvl="1"/>
            <a:r>
              <a:rPr lang="en-US" dirty="0"/>
              <a:t>The predictive model acquires 92% accuracy with following confusion matrix:</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13" name="Rectangle 12">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2414353796"/>
              </p:ext>
            </p:extLst>
          </p:nvPr>
        </p:nvGraphicFramePr>
        <p:xfrm>
          <a:off x="0" y="3401612"/>
          <a:ext cx="5451627" cy="2932704"/>
        </p:xfrm>
        <a:graphic>
          <a:graphicData uri="http://schemas.openxmlformats.org/drawingml/2006/table">
            <a:tbl>
              <a:tblPr firstRow="1" bandRow="1">
                <a:noFill/>
                <a:tableStyleId>{5C22544A-7EE6-4342-B048-85BDC9FD1C3A}</a:tableStyleId>
              </a:tblPr>
              <a:tblGrid>
                <a:gridCol w="1817209">
                  <a:extLst>
                    <a:ext uri="{9D8B030D-6E8A-4147-A177-3AD203B41FA5}">
                      <a16:colId xmlns:a16="http://schemas.microsoft.com/office/drawing/2014/main" val="3666322016"/>
                    </a:ext>
                  </a:extLst>
                </a:gridCol>
                <a:gridCol w="1817209">
                  <a:extLst>
                    <a:ext uri="{9D8B030D-6E8A-4147-A177-3AD203B41FA5}">
                      <a16:colId xmlns:a16="http://schemas.microsoft.com/office/drawing/2014/main" val="3333849030"/>
                    </a:ext>
                  </a:extLst>
                </a:gridCol>
                <a:gridCol w="1817209">
                  <a:extLst>
                    <a:ext uri="{9D8B030D-6E8A-4147-A177-3AD203B41FA5}">
                      <a16:colId xmlns:a16="http://schemas.microsoft.com/office/drawing/2014/main" val="3580345850"/>
                    </a:ext>
                  </a:extLst>
                </a:gridCol>
              </a:tblGrid>
              <a:tr h="584157">
                <a:tc rowSpan="2">
                  <a:txBody>
                    <a:bodyPr/>
                    <a:lstStyle/>
                    <a:p>
                      <a:r>
                        <a:rPr lang="en-US" sz="2000" b="1">
                          <a:solidFill>
                            <a:schemeClr val="tx1">
                              <a:lumMod val="75000"/>
                              <a:lumOff val="25000"/>
                            </a:schemeClr>
                          </a:solidFill>
                        </a:rPr>
                        <a:t>Actual</a:t>
                      </a:r>
                    </a:p>
                  </a:txBody>
                  <a:tcPr marL="238431" marR="119216" marT="119216" marB="119216">
                    <a:lnL w="12700" cmpd="sng">
                      <a:noFill/>
                      <a:prstDash val="solid"/>
                    </a:lnL>
                    <a:lnR w="12700" cmpd="sng">
                      <a:noFill/>
                      <a:prstDash val="solid"/>
                    </a:lnR>
                    <a:lnT w="12700" cmpd="sng">
                      <a:noFill/>
                      <a:prstDash val="solid"/>
                    </a:lnT>
                    <a:lnB w="9525" cap="flat" cmpd="sng" algn="ctr">
                      <a:solidFill>
                        <a:srgbClr val="D8DCDC"/>
                      </a:solidFill>
                      <a:prstDash val="solid"/>
                    </a:lnB>
                    <a:noFill/>
                  </a:tcPr>
                </a:tc>
                <a:tc gridSpan="2">
                  <a:txBody>
                    <a:bodyPr/>
                    <a:lstStyle/>
                    <a:p>
                      <a:pPr algn="ctr"/>
                      <a:r>
                        <a:rPr lang="en-US" sz="2000" b="1">
                          <a:solidFill>
                            <a:schemeClr val="tx1">
                              <a:lumMod val="75000"/>
                              <a:lumOff val="25000"/>
                            </a:schemeClr>
                          </a:solidFill>
                        </a:rPr>
                        <a:t>Prediction</a:t>
                      </a:r>
                    </a:p>
                  </a:txBody>
                  <a:tcPr marL="238431" marR="119216" marT="119216" marB="119216">
                    <a:lnL w="12700" cmpd="sng">
                      <a:noFill/>
                      <a:prstDash val="solid"/>
                    </a:lnL>
                    <a:lnR w="12700" cmpd="sng">
                      <a:noFill/>
                      <a:prstDash val="solid"/>
                    </a:lnR>
                    <a:lnT w="12700" cmpd="sng">
                      <a:noFill/>
                      <a:prstDash val="solid"/>
                    </a:lnT>
                    <a:lnB w="9525" cap="flat" cmpd="sng" algn="ctr">
                      <a:solidFill>
                        <a:srgbClr val="D8DCDC"/>
                      </a:solidFill>
                      <a:prstDash val="solid"/>
                    </a:lnB>
                    <a:noFill/>
                  </a:tcPr>
                </a:tc>
                <a:tc hMerge="1">
                  <a:txBody>
                    <a:bodyPr/>
                    <a:lstStyle/>
                    <a:p>
                      <a:endParaRPr lang="en-US"/>
                    </a:p>
                  </a:txBody>
                  <a:tcPr/>
                </a:tc>
                <a:extLst>
                  <a:ext uri="{0D108BD9-81ED-4DB2-BD59-A6C34878D82A}">
                    <a16:rowId xmlns:a16="http://schemas.microsoft.com/office/drawing/2014/main" val="2051673920"/>
                  </a:ext>
                </a:extLst>
              </a:tr>
              <a:tr h="882195">
                <a:tc vMerge="1">
                  <a:txBody>
                    <a:bodyPr/>
                    <a:lstStyle/>
                    <a:p>
                      <a:endParaRPr lang="en-US"/>
                    </a:p>
                  </a:txBody>
                  <a:tcPr/>
                </a:tc>
                <a:tc>
                  <a:txBody>
                    <a:bodyPr/>
                    <a:lstStyle/>
                    <a:p>
                      <a:r>
                        <a:rPr lang="en-US" sz="2000" dirty="0">
                          <a:solidFill>
                            <a:schemeClr val="tx1">
                              <a:lumMod val="75000"/>
                              <a:lumOff val="25000"/>
                            </a:schemeClr>
                          </a:solidFill>
                        </a:rPr>
                        <a:t>No </a:t>
                      </a:r>
                      <a:r>
                        <a:rPr lang="en-US" sz="2000" b="0" dirty="0">
                          <a:solidFill>
                            <a:schemeClr val="tx1">
                              <a:lumMod val="75000"/>
                              <a:lumOff val="25000"/>
                            </a:schemeClr>
                          </a:solidFill>
                        </a:rPr>
                        <a:t>pneumonia </a:t>
                      </a:r>
                    </a:p>
                  </a:txBody>
                  <a:tcPr marL="238431" marR="119216" marT="119216" marB="1192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000" b="0" dirty="0">
                          <a:solidFill>
                            <a:schemeClr val="tx1">
                              <a:lumMod val="75000"/>
                              <a:lumOff val="25000"/>
                            </a:schemeClr>
                          </a:solidFill>
                        </a:rPr>
                        <a:t>pneumonia </a:t>
                      </a:r>
                      <a:endParaRPr lang="en-US" sz="2000" dirty="0">
                        <a:solidFill>
                          <a:schemeClr val="tx1">
                            <a:lumMod val="75000"/>
                            <a:lumOff val="25000"/>
                          </a:schemeClr>
                        </a:solidFill>
                      </a:endParaRPr>
                    </a:p>
                  </a:txBody>
                  <a:tcPr marL="238431" marR="119216" marT="119216" marB="1192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888776855"/>
                  </a:ext>
                </a:extLst>
              </a:tr>
              <a:tr h="882195">
                <a:tc>
                  <a:txBody>
                    <a:bodyPr/>
                    <a:lstStyle/>
                    <a:p>
                      <a:r>
                        <a:rPr lang="en-US" sz="2000">
                          <a:solidFill>
                            <a:schemeClr val="tx1">
                              <a:lumMod val="75000"/>
                              <a:lumOff val="25000"/>
                            </a:schemeClr>
                          </a:solidFill>
                        </a:rPr>
                        <a:t>No </a:t>
                      </a:r>
                      <a:r>
                        <a:rPr lang="en-US" sz="2000" b="0">
                          <a:solidFill>
                            <a:schemeClr val="tx1">
                              <a:lumMod val="75000"/>
                              <a:lumOff val="25000"/>
                            </a:schemeClr>
                          </a:solidFill>
                        </a:rPr>
                        <a:t>pneumonia </a:t>
                      </a:r>
                      <a:endParaRPr lang="en-US" sz="2000">
                        <a:solidFill>
                          <a:schemeClr val="tx1">
                            <a:lumMod val="75000"/>
                            <a:lumOff val="25000"/>
                          </a:schemeClr>
                        </a:solidFill>
                      </a:endParaRPr>
                    </a:p>
                  </a:txBody>
                  <a:tcPr marL="238431" marR="119216" marT="119216" marB="11921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2000">
                          <a:solidFill>
                            <a:schemeClr val="tx1">
                              <a:lumMod val="75000"/>
                              <a:lumOff val="25000"/>
                            </a:schemeClr>
                          </a:solidFill>
                        </a:rPr>
                        <a:t>4593</a:t>
                      </a:r>
                    </a:p>
                  </a:txBody>
                  <a:tcPr marL="238431" marR="119216" marT="119216" marB="11921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tc>
                  <a:txBody>
                    <a:bodyPr/>
                    <a:lstStyle/>
                    <a:p>
                      <a:r>
                        <a:rPr lang="en-US" sz="2000" dirty="0">
                          <a:solidFill>
                            <a:schemeClr val="tx1">
                              <a:lumMod val="75000"/>
                              <a:lumOff val="25000"/>
                            </a:schemeClr>
                          </a:solidFill>
                        </a:rPr>
                        <a:t>507</a:t>
                      </a:r>
                    </a:p>
                  </a:txBody>
                  <a:tcPr marL="238431" marR="119216" marT="119216" marB="119216">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CDC"/>
                      </a:solidFill>
                      <a:prstDash val="solid"/>
                    </a:lnB>
                    <a:noFill/>
                  </a:tcPr>
                </a:tc>
                <a:extLst>
                  <a:ext uri="{0D108BD9-81ED-4DB2-BD59-A6C34878D82A}">
                    <a16:rowId xmlns:a16="http://schemas.microsoft.com/office/drawing/2014/main" val="1961593086"/>
                  </a:ext>
                </a:extLst>
              </a:tr>
              <a:tr h="584157">
                <a:tc>
                  <a:txBody>
                    <a:bodyPr/>
                    <a:lstStyle/>
                    <a:p>
                      <a:r>
                        <a:rPr lang="en-US" sz="2000" b="0">
                          <a:solidFill>
                            <a:schemeClr val="tx1">
                              <a:lumMod val="75000"/>
                              <a:lumOff val="25000"/>
                            </a:schemeClr>
                          </a:solidFill>
                        </a:rPr>
                        <a:t>pneumonia </a:t>
                      </a:r>
                      <a:endParaRPr lang="en-US" sz="2000">
                        <a:solidFill>
                          <a:schemeClr val="tx1">
                            <a:lumMod val="75000"/>
                            <a:lumOff val="25000"/>
                          </a:schemeClr>
                        </a:solidFill>
                      </a:endParaRPr>
                    </a:p>
                  </a:txBody>
                  <a:tcPr marL="238431" marR="119216" marT="119216" marB="1192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000" b="1">
                          <a:solidFill>
                            <a:schemeClr val="tx1">
                              <a:lumMod val="75000"/>
                              <a:lumOff val="25000"/>
                            </a:schemeClr>
                          </a:solidFill>
                        </a:rPr>
                        <a:t>237</a:t>
                      </a:r>
                    </a:p>
                  </a:txBody>
                  <a:tcPr marL="238431" marR="119216" marT="119216" marB="1192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000" dirty="0">
                          <a:solidFill>
                            <a:schemeClr val="tx1">
                              <a:lumMod val="75000"/>
                              <a:lumOff val="25000"/>
                            </a:schemeClr>
                          </a:solidFill>
                        </a:rPr>
                        <a:t>4844</a:t>
                      </a:r>
                    </a:p>
                  </a:txBody>
                  <a:tcPr marL="238431" marR="119216" marT="119216" marB="119216">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856884041"/>
                  </a:ext>
                </a:extLst>
              </a:tr>
            </a:tbl>
          </a:graphicData>
        </a:graphic>
      </p:graphicFrame>
      <p:pic>
        <p:nvPicPr>
          <p:cNvPr id="5" name="Picture 4">
            <a:extLst>
              <a:ext uri="{FF2B5EF4-FFF2-40B4-BE49-F238E27FC236}">
                <a16:creationId xmlns:a16="http://schemas.microsoft.com/office/drawing/2014/main" id="{19123E3C-581E-49EE-92B6-DFCB7AAB2EC7}"/>
              </a:ext>
            </a:extLst>
          </p:cNvPr>
          <p:cNvPicPr>
            <a:picLocks noChangeAspect="1"/>
          </p:cNvPicPr>
          <p:nvPr/>
        </p:nvPicPr>
        <p:blipFill>
          <a:blip r:embed="rId2"/>
          <a:stretch>
            <a:fillRect/>
          </a:stretch>
        </p:blipFill>
        <p:spPr>
          <a:xfrm>
            <a:off x="0" y="0"/>
            <a:ext cx="4343400" cy="2438400"/>
          </a:xfrm>
          <a:prstGeom prst="rect">
            <a:avLst/>
          </a:prstGeom>
        </p:spPr>
      </p:pic>
    </p:spTree>
    <p:extLst>
      <p:ext uri="{BB962C8B-B14F-4D97-AF65-F5344CB8AC3E}">
        <p14:creationId xmlns:p14="http://schemas.microsoft.com/office/powerpoint/2010/main" val="2114157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6411685" y="634946"/>
            <a:ext cx="5127171" cy="1450757"/>
          </a:xfrm>
        </p:spPr>
        <p:txBody>
          <a:bodyPr>
            <a:normAutofit/>
          </a:bodyPr>
          <a:lstStyle/>
          <a:p>
            <a:r>
              <a:rPr lang="en-US" dirty="0"/>
              <a:t>Predictive models on reactions (sepsis)</a:t>
            </a:r>
          </a:p>
        </p:txBody>
      </p:sp>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6411684" y="2198914"/>
            <a:ext cx="5127172" cy="3670180"/>
          </a:xfrm>
        </p:spPr>
        <p:txBody>
          <a:bodyPr>
            <a:normAutofit/>
          </a:bodyPr>
          <a:lstStyle/>
          <a:p>
            <a:r>
              <a:rPr lang="en-US" dirty="0"/>
              <a:t>Predictive having </a:t>
            </a:r>
            <a:r>
              <a:rPr lang="en-US" b="1" dirty="0"/>
              <a:t>sepsis</a:t>
            </a:r>
            <a:r>
              <a:rPr lang="en-US" dirty="0"/>
              <a:t> reactions :</a:t>
            </a:r>
          </a:p>
          <a:p>
            <a:pPr lvl="1"/>
            <a:r>
              <a:rPr lang="en-US" dirty="0"/>
              <a:t>Rows that have sepsis have been selected with a randomly selection of records not having sepsis. A total of 53729 rows where 26729 records have sepsis (</a:t>
            </a:r>
            <a:r>
              <a:rPr lang="en-US" b="1" dirty="0"/>
              <a:t>Under Sampling</a:t>
            </a:r>
            <a:r>
              <a:rPr lang="en-US" dirty="0"/>
              <a:t>).</a:t>
            </a:r>
          </a:p>
          <a:p>
            <a:pPr lvl="1"/>
            <a:r>
              <a:rPr lang="en-US" b="1" dirty="0"/>
              <a:t>Random forest </a:t>
            </a:r>
            <a:r>
              <a:rPr lang="en-US" dirty="0"/>
              <a:t>has been trained on 90% of all available data and 10% of the records have been reserved for evaluation of the model.</a:t>
            </a:r>
          </a:p>
          <a:p>
            <a:pPr lvl="1"/>
            <a:r>
              <a:rPr lang="en-US" dirty="0"/>
              <a:t>The predictive model acquires 95.8% accuracy with following confusion matrix:</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13" name="Rectangle 12">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2715077541"/>
              </p:ext>
            </p:extLst>
          </p:nvPr>
        </p:nvGraphicFramePr>
        <p:xfrm>
          <a:off x="0" y="2512778"/>
          <a:ext cx="5451627" cy="3821538"/>
        </p:xfrm>
        <a:graphic>
          <a:graphicData uri="http://schemas.openxmlformats.org/drawingml/2006/table">
            <a:tbl>
              <a:tblPr firstRow="1" bandRow="1">
                <a:tableStyleId>{8799B23B-EC83-4686-B30A-512413B5E67A}</a:tableStyleId>
              </a:tblPr>
              <a:tblGrid>
                <a:gridCol w="1817209">
                  <a:extLst>
                    <a:ext uri="{9D8B030D-6E8A-4147-A177-3AD203B41FA5}">
                      <a16:colId xmlns:a16="http://schemas.microsoft.com/office/drawing/2014/main" val="3666322016"/>
                    </a:ext>
                  </a:extLst>
                </a:gridCol>
                <a:gridCol w="1817209">
                  <a:extLst>
                    <a:ext uri="{9D8B030D-6E8A-4147-A177-3AD203B41FA5}">
                      <a16:colId xmlns:a16="http://schemas.microsoft.com/office/drawing/2014/main" val="3333849030"/>
                    </a:ext>
                  </a:extLst>
                </a:gridCol>
                <a:gridCol w="1817209">
                  <a:extLst>
                    <a:ext uri="{9D8B030D-6E8A-4147-A177-3AD203B41FA5}">
                      <a16:colId xmlns:a16="http://schemas.microsoft.com/office/drawing/2014/main" val="3580345850"/>
                    </a:ext>
                  </a:extLst>
                </a:gridCol>
              </a:tblGrid>
              <a:tr h="712490">
                <a:tc rowSpan="2">
                  <a:txBody>
                    <a:bodyPr/>
                    <a:lstStyle/>
                    <a:p>
                      <a:r>
                        <a:rPr lang="en-US" sz="3200"/>
                        <a:t>Actual</a:t>
                      </a:r>
                      <a:endParaRPr lang="en-US" sz="3200">
                        <a:solidFill>
                          <a:schemeClr val="tx1"/>
                        </a:solidFill>
                      </a:endParaRPr>
                    </a:p>
                  </a:txBody>
                  <a:tcPr marL="161930" marR="161930" marT="80965" marB="80965"/>
                </a:tc>
                <a:tc gridSpan="2">
                  <a:txBody>
                    <a:bodyPr/>
                    <a:lstStyle/>
                    <a:p>
                      <a:pPr algn="ctr"/>
                      <a:r>
                        <a:rPr lang="en-US" sz="3200"/>
                        <a:t>Prediction</a:t>
                      </a:r>
                    </a:p>
                  </a:txBody>
                  <a:tcPr marL="161930" marR="161930" marT="80965" marB="80965"/>
                </a:tc>
                <a:tc hMerge="1">
                  <a:txBody>
                    <a:bodyPr/>
                    <a:lstStyle/>
                    <a:p>
                      <a:endParaRPr lang="en-US" dirty="0"/>
                    </a:p>
                  </a:txBody>
                  <a:tcPr/>
                </a:tc>
                <a:extLst>
                  <a:ext uri="{0D108BD9-81ED-4DB2-BD59-A6C34878D82A}">
                    <a16:rowId xmlns:a16="http://schemas.microsoft.com/office/drawing/2014/main" val="2051673920"/>
                  </a:ext>
                </a:extLst>
              </a:tr>
              <a:tr h="1198279">
                <a:tc vMerge="1">
                  <a:txBody>
                    <a:bodyPr/>
                    <a:lstStyle/>
                    <a:p>
                      <a:endParaRPr lang="en-US" dirty="0"/>
                    </a:p>
                  </a:txBody>
                  <a:tcPr/>
                </a:tc>
                <a:tc>
                  <a:txBody>
                    <a:bodyPr/>
                    <a:lstStyle/>
                    <a:p>
                      <a:r>
                        <a:rPr lang="en-US" sz="3200"/>
                        <a:t>No sepsis </a:t>
                      </a:r>
                      <a:endParaRPr lang="en-US" sz="3200" b="0"/>
                    </a:p>
                  </a:txBody>
                  <a:tcPr marL="161930" marR="161930" marT="80965" marB="80965"/>
                </a:tc>
                <a:tc>
                  <a:txBody>
                    <a:bodyPr/>
                    <a:lstStyle/>
                    <a:p>
                      <a:r>
                        <a:rPr lang="en-US" sz="3200"/>
                        <a:t>sepsis </a:t>
                      </a:r>
                    </a:p>
                  </a:txBody>
                  <a:tcPr marL="161930" marR="161930" marT="80965" marB="80965"/>
                </a:tc>
                <a:extLst>
                  <a:ext uri="{0D108BD9-81ED-4DB2-BD59-A6C34878D82A}">
                    <a16:rowId xmlns:a16="http://schemas.microsoft.com/office/drawing/2014/main" val="1888776855"/>
                  </a:ext>
                </a:extLst>
              </a:tr>
              <a:tr h="1198279">
                <a:tc>
                  <a:txBody>
                    <a:bodyPr/>
                    <a:lstStyle/>
                    <a:p>
                      <a:r>
                        <a:rPr lang="en-US" sz="3200"/>
                        <a:t>No sepsis </a:t>
                      </a:r>
                    </a:p>
                  </a:txBody>
                  <a:tcPr marL="161930" marR="161930" marT="80965" marB="80965"/>
                </a:tc>
                <a:tc>
                  <a:txBody>
                    <a:bodyPr/>
                    <a:lstStyle/>
                    <a:p>
                      <a:r>
                        <a:rPr lang="en-US" sz="3200"/>
                        <a:t>2579</a:t>
                      </a:r>
                    </a:p>
                  </a:txBody>
                  <a:tcPr marL="161930" marR="161930" marT="80965" marB="80965"/>
                </a:tc>
                <a:tc>
                  <a:txBody>
                    <a:bodyPr/>
                    <a:lstStyle/>
                    <a:p>
                      <a:r>
                        <a:rPr lang="en-US" sz="3200"/>
                        <a:t>121</a:t>
                      </a:r>
                    </a:p>
                  </a:txBody>
                  <a:tcPr marL="161930" marR="161930" marT="80965" marB="80965"/>
                </a:tc>
                <a:extLst>
                  <a:ext uri="{0D108BD9-81ED-4DB2-BD59-A6C34878D82A}">
                    <a16:rowId xmlns:a16="http://schemas.microsoft.com/office/drawing/2014/main" val="1961593086"/>
                  </a:ext>
                </a:extLst>
              </a:tr>
              <a:tr h="712490">
                <a:tc>
                  <a:txBody>
                    <a:bodyPr/>
                    <a:lstStyle/>
                    <a:p>
                      <a:r>
                        <a:rPr lang="en-US" sz="3200"/>
                        <a:t>sepsis </a:t>
                      </a:r>
                    </a:p>
                  </a:txBody>
                  <a:tcPr marL="161930" marR="161930" marT="80965" marB="80965"/>
                </a:tc>
                <a:tc>
                  <a:txBody>
                    <a:bodyPr/>
                    <a:lstStyle/>
                    <a:p>
                      <a:r>
                        <a:rPr lang="en-US" sz="3200" b="1" dirty="0"/>
                        <a:t>95</a:t>
                      </a:r>
                    </a:p>
                  </a:txBody>
                  <a:tcPr marL="161930" marR="161930" marT="80965" marB="80965"/>
                </a:tc>
                <a:tc>
                  <a:txBody>
                    <a:bodyPr/>
                    <a:lstStyle/>
                    <a:p>
                      <a:r>
                        <a:rPr lang="en-US" sz="3200" dirty="0"/>
                        <a:t>2578</a:t>
                      </a:r>
                    </a:p>
                  </a:txBody>
                  <a:tcPr marL="161930" marR="161930" marT="80965" marB="80965"/>
                </a:tc>
                <a:extLst>
                  <a:ext uri="{0D108BD9-81ED-4DB2-BD59-A6C34878D82A}">
                    <a16:rowId xmlns:a16="http://schemas.microsoft.com/office/drawing/2014/main" val="856884041"/>
                  </a:ext>
                </a:extLst>
              </a:tr>
            </a:tbl>
          </a:graphicData>
        </a:graphic>
      </p:graphicFrame>
      <p:pic>
        <p:nvPicPr>
          <p:cNvPr id="5" name="Picture 4">
            <a:extLst>
              <a:ext uri="{FF2B5EF4-FFF2-40B4-BE49-F238E27FC236}">
                <a16:creationId xmlns:a16="http://schemas.microsoft.com/office/drawing/2014/main" id="{71E405CC-E890-4D4F-BC3D-365650F6DBC6}"/>
              </a:ext>
            </a:extLst>
          </p:cNvPr>
          <p:cNvPicPr>
            <a:picLocks noChangeAspect="1"/>
          </p:cNvPicPr>
          <p:nvPr/>
        </p:nvPicPr>
        <p:blipFill>
          <a:blip r:embed="rId2"/>
          <a:stretch>
            <a:fillRect/>
          </a:stretch>
        </p:blipFill>
        <p:spPr>
          <a:xfrm>
            <a:off x="0" y="-1631"/>
            <a:ext cx="4314825" cy="2447925"/>
          </a:xfrm>
          <a:prstGeom prst="rect">
            <a:avLst/>
          </a:prstGeom>
        </p:spPr>
      </p:pic>
    </p:spTree>
    <p:extLst>
      <p:ext uri="{BB962C8B-B14F-4D97-AF65-F5344CB8AC3E}">
        <p14:creationId xmlns:p14="http://schemas.microsoft.com/office/powerpoint/2010/main" val="39677390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a:xfrm>
            <a:off x="6411685" y="634946"/>
            <a:ext cx="5127171" cy="1450757"/>
          </a:xfrm>
        </p:spPr>
        <p:txBody>
          <a:bodyPr>
            <a:normAutofit/>
          </a:bodyPr>
          <a:lstStyle/>
          <a:p>
            <a:r>
              <a:rPr lang="en-US" sz="3700" dirty="0"/>
              <a:t>Predictive models on reactions (hypertension)</a:t>
            </a:r>
          </a:p>
        </p:txBody>
      </p:sp>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6411684" y="2198914"/>
            <a:ext cx="5127172" cy="3670180"/>
          </a:xfrm>
        </p:spPr>
        <p:txBody>
          <a:bodyPr>
            <a:normAutofit/>
          </a:bodyPr>
          <a:lstStyle/>
          <a:p>
            <a:r>
              <a:rPr lang="en-US" dirty="0"/>
              <a:t>Predictive having </a:t>
            </a:r>
            <a:r>
              <a:rPr lang="en-US" b="1" dirty="0"/>
              <a:t>hypertension</a:t>
            </a:r>
            <a:r>
              <a:rPr lang="en-US" dirty="0"/>
              <a:t> reactions :</a:t>
            </a:r>
          </a:p>
          <a:p>
            <a:pPr lvl="1"/>
            <a:r>
              <a:rPr lang="en-US" dirty="0"/>
              <a:t>Records with hypertension (33410) along records with hypotension (32120) have been selected. The models is asked to classify them correctly using disease, age, gender, weight, pathway, and target (</a:t>
            </a:r>
            <a:r>
              <a:rPr lang="en-US" b="1" dirty="0"/>
              <a:t>Under Sampling</a:t>
            </a:r>
            <a:r>
              <a:rPr lang="en-US" dirty="0"/>
              <a:t>).</a:t>
            </a:r>
          </a:p>
          <a:p>
            <a:pPr lvl="1"/>
            <a:r>
              <a:rPr lang="en-US" b="1" dirty="0"/>
              <a:t>Random forest </a:t>
            </a:r>
            <a:r>
              <a:rPr lang="en-US" dirty="0"/>
              <a:t>has been trained on 90% of all available data and 10% of the records have been reserved for evaluation of the model.</a:t>
            </a:r>
          </a:p>
          <a:p>
            <a:pPr lvl="1"/>
            <a:r>
              <a:rPr lang="en-US" dirty="0"/>
              <a:t>The predictive model acquires 95.4% accuracy with following confusion matrix:</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
        <p:nvSpPr>
          <p:cNvPr id="13" name="Rectangle 12">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Table 3">
            <a:extLst>
              <a:ext uri="{FF2B5EF4-FFF2-40B4-BE49-F238E27FC236}">
                <a16:creationId xmlns:a16="http://schemas.microsoft.com/office/drawing/2014/main" id="{F0E67E53-6BAA-4444-BDD4-1340D21B3219}"/>
              </a:ext>
            </a:extLst>
          </p:cNvPr>
          <p:cNvGraphicFramePr>
            <a:graphicFrameLocks noGrp="1"/>
          </p:cNvGraphicFramePr>
          <p:nvPr>
            <p:extLst>
              <p:ext uri="{D42A27DB-BD31-4B8C-83A1-F6EECF244321}">
                <p14:modId xmlns:p14="http://schemas.microsoft.com/office/powerpoint/2010/main" val="1724581621"/>
              </p:ext>
            </p:extLst>
          </p:nvPr>
        </p:nvGraphicFramePr>
        <p:xfrm>
          <a:off x="0" y="4527748"/>
          <a:ext cx="5451629" cy="1806568"/>
        </p:xfrm>
        <a:graphic>
          <a:graphicData uri="http://schemas.openxmlformats.org/drawingml/2006/table">
            <a:tbl>
              <a:tblPr firstRow="1" bandRow="1">
                <a:tableStyleId>{91EBBBCC-DAD2-459C-BE2E-F6DE35CF9A28}</a:tableStyleId>
              </a:tblPr>
              <a:tblGrid>
                <a:gridCol w="1821962">
                  <a:extLst>
                    <a:ext uri="{9D8B030D-6E8A-4147-A177-3AD203B41FA5}">
                      <a16:colId xmlns:a16="http://schemas.microsoft.com/office/drawing/2014/main" val="3666322016"/>
                    </a:ext>
                  </a:extLst>
                </a:gridCol>
                <a:gridCol w="1821962">
                  <a:extLst>
                    <a:ext uri="{9D8B030D-6E8A-4147-A177-3AD203B41FA5}">
                      <a16:colId xmlns:a16="http://schemas.microsoft.com/office/drawing/2014/main" val="3333849030"/>
                    </a:ext>
                  </a:extLst>
                </a:gridCol>
                <a:gridCol w="1807705">
                  <a:extLst>
                    <a:ext uri="{9D8B030D-6E8A-4147-A177-3AD203B41FA5}">
                      <a16:colId xmlns:a16="http://schemas.microsoft.com/office/drawing/2014/main" val="3580345850"/>
                    </a:ext>
                  </a:extLst>
                </a:gridCol>
              </a:tblGrid>
              <a:tr h="451642">
                <a:tc rowSpan="2">
                  <a:txBody>
                    <a:bodyPr/>
                    <a:lstStyle/>
                    <a:p>
                      <a:r>
                        <a:rPr lang="en-US" sz="2000"/>
                        <a:t>Actual</a:t>
                      </a:r>
                      <a:endParaRPr lang="en-US" sz="2000">
                        <a:solidFill>
                          <a:schemeClr val="tx1"/>
                        </a:solidFill>
                      </a:endParaRPr>
                    </a:p>
                  </a:txBody>
                  <a:tcPr marL="102646" marR="102646" marT="51323" marB="51323"/>
                </a:tc>
                <a:tc gridSpan="2">
                  <a:txBody>
                    <a:bodyPr/>
                    <a:lstStyle/>
                    <a:p>
                      <a:pPr algn="ctr"/>
                      <a:r>
                        <a:rPr lang="en-US" sz="2000" dirty="0"/>
                        <a:t>Prediction</a:t>
                      </a:r>
                    </a:p>
                  </a:txBody>
                  <a:tcPr marL="102646" marR="102646" marT="51323" marB="51323"/>
                </a:tc>
                <a:tc hMerge="1">
                  <a:txBody>
                    <a:bodyPr/>
                    <a:lstStyle/>
                    <a:p>
                      <a:endParaRPr lang="en-US" dirty="0"/>
                    </a:p>
                  </a:txBody>
                  <a:tcPr/>
                </a:tc>
                <a:extLst>
                  <a:ext uri="{0D108BD9-81ED-4DB2-BD59-A6C34878D82A}">
                    <a16:rowId xmlns:a16="http://schemas.microsoft.com/office/drawing/2014/main" val="2051673920"/>
                  </a:ext>
                </a:extLst>
              </a:tr>
              <a:tr h="451642">
                <a:tc vMerge="1">
                  <a:txBody>
                    <a:bodyPr/>
                    <a:lstStyle/>
                    <a:p>
                      <a:endParaRPr lang="en-US" dirty="0"/>
                    </a:p>
                  </a:txBody>
                  <a:tcPr/>
                </a:tc>
                <a:tc>
                  <a:txBody>
                    <a:bodyPr/>
                    <a:lstStyle/>
                    <a:p>
                      <a:r>
                        <a:rPr lang="en-US" sz="2000"/>
                        <a:t>hypertension</a:t>
                      </a:r>
                      <a:endParaRPr lang="en-US" sz="2000" b="0"/>
                    </a:p>
                  </a:txBody>
                  <a:tcPr marL="102646" marR="102646" marT="51323" marB="51323"/>
                </a:tc>
                <a:tc>
                  <a:txBody>
                    <a:bodyPr/>
                    <a:lstStyle/>
                    <a:p>
                      <a:r>
                        <a:rPr lang="en-US" sz="2000"/>
                        <a:t>hypotension </a:t>
                      </a:r>
                    </a:p>
                  </a:txBody>
                  <a:tcPr marL="102646" marR="102646" marT="51323" marB="51323"/>
                </a:tc>
                <a:extLst>
                  <a:ext uri="{0D108BD9-81ED-4DB2-BD59-A6C34878D82A}">
                    <a16:rowId xmlns:a16="http://schemas.microsoft.com/office/drawing/2014/main" val="1888776855"/>
                  </a:ext>
                </a:extLst>
              </a:tr>
              <a:tr h="451642">
                <a:tc>
                  <a:txBody>
                    <a:bodyPr/>
                    <a:lstStyle/>
                    <a:p>
                      <a:r>
                        <a:rPr lang="en-US" sz="2000"/>
                        <a:t>hypertension</a:t>
                      </a:r>
                    </a:p>
                  </a:txBody>
                  <a:tcPr marL="102646" marR="102646" marT="51323" marB="51323"/>
                </a:tc>
                <a:tc>
                  <a:txBody>
                    <a:bodyPr/>
                    <a:lstStyle/>
                    <a:p>
                      <a:r>
                        <a:rPr lang="en-US" sz="2000" dirty="0"/>
                        <a:t>3216</a:t>
                      </a:r>
                    </a:p>
                  </a:txBody>
                  <a:tcPr marL="102646" marR="102646" marT="51323" marB="51323"/>
                </a:tc>
                <a:tc>
                  <a:txBody>
                    <a:bodyPr/>
                    <a:lstStyle/>
                    <a:p>
                      <a:r>
                        <a:rPr lang="en-US" sz="2000"/>
                        <a:t>125</a:t>
                      </a:r>
                    </a:p>
                  </a:txBody>
                  <a:tcPr marL="102646" marR="102646" marT="51323" marB="51323"/>
                </a:tc>
                <a:extLst>
                  <a:ext uri="{0D108BD9-81ED-4DB2-BD59-A6C34878D82A}">
                    <a16:rowId xmlns:a16="http://schemas.microsoft.com/office/drawing/2014/main" val="1961593086"/>
                  </a:ext>
                </a:extLst>
              </a:tr>
              <a:tr h="451642">
                <a:tc>
                  <a:txBody>
                    <a:bodyPr/>
                    <a:lstStyle/>
                    <a:p>
                      <a:r>
                        <a:rPr lang="en-US" sz="2000"/>
                        <a:t>hypotension </a:t>
                      </a:r>
                    </a:p>
                  </a:txBody>
                  <a:tcPr marL="102646" marR="102646" marT="51323" marB="51323"/>
                </a:tc>
                <a:tc>
                  <a:txBody>
                    <a:bodyPr/>
                    <a:lstStyle/>
                    <a:p>
                      <a:r>
                        <a:rPr lang="en-US" sz="2000" b="1" dirty="0"/>
                        <a:t>188</a:t>
                      </a:r>
                    </a:p>
                  </a:txBody>
                  <a:tcPr marL="102646" marR="102646" marT="51323" marB="51323"/>
                </a:tc>
                <a:tc>
                  <a:txBody>
                    <a:bodyPr/>
                    <a:lstStyle/>
                    <a:p>
                      <a:r>
                        <a:rPr lang="en-US" sz="2000" dirty="0"/>
                        <a:t>3024</a:t>
                      </a:r>
                    </a:p>
                  </a:txBody>
                  <a:tcPr marL="102646" marR="102646" marT="51323" marB="51323"/>
                </a:tc>
                <a:extLst>
                  <a:ext uri="{0D108BD9-81ED-4DB2-BD59-A6C34878D82A}">
                    <a16:rowId xmlns:a16="http://schemas.microsoft.com/office/drawing/2014/main" val="856884041"/>
                  </a:ext>
                </a:extLst>
              </a:tr>
            </a:tbl>
          </a:graphicData>
        </a:graphic>
      </p:graphicFrame>
      <p:pic>
        <p:nvPicPr>
          <p:cNvPr id="5" name="Picture 4">
            <a:extLst>
              <a:ext uri="{FF2B5EF4-FFF2-40B4-BE49-F238E27FC236}">
                <a16:creationId xmlns:a16="http://schemas.microsoft.com/office/drawing/2014/main" id="{6DF256A4-9A1B-4A05-8D10-7A1CDE864B9F}"/>
              </a:ext>
            </a:extLst>
          </p:cNvPr>
          <p:cNvPicPr>
            <a:picLocks noChangeAspect="1"/>
          </p:cNvPicPr>
          <p:nvPr/>
        </p:nvPicPr>
        <p:blipFill>
          <a:blip r:embed="rId2"/>
          <a:stretch>
            <a:fillRect/>
          </a:stretch>
        </p:blipFill>
        <p:spPr>
          <a:xfrm>
            <a:off x="0" y="0"/>
            <a:ext cx="4295775" cy="2409825"/>
          </a:xfrm>
          <a:prstGeom prst="rect">
            <a:avLst/>
          </a:prstGeom>
        </p:spPr>
      </p:pic>
    </p:spTree>
    <p:extLst>
      <p:ext uri="{BB962C8B-B14F-4D97-AF65-F5344CB8AC3E}">
        <p14:creationId xmlns:p14="http://schemas.microsoft.com/office/powerpoint/2010/main" val="21012044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A674A-0AD4-4854-BC36-5CB9EC408D13}"/>
              </a:ext>
            </a:extLst>
          </p:cNvPr>
          <p:cNvSpPr>
            <a:spLocks noGrp="1"/>
          </p:cNvSpPr>
          <p:nvPr>
            <p:ph type="title"/>
          </p:nvPr>
        </p:nvSpPr>
        <p:spPr/>
        <p:txBody>
          <a:bodyPr/>
          <a:lstStyle/>
          <a:p>
            <a:r>
              <a:rPr lang="en-US" dirty="0"/>
              <a:t>Predictive models on reactions</a:t>
            </a:r>
          </a:p>
        </p:txBody>
      </p:sp>
      <p:graphicFrame>
        <p:nvGraphicFramePr>
          <p:cNvPr id="4" name="Content Placeholder 3">
            <a:extLst>
              <a:ext uri="{FF2B5EF4-FFF2-40B4-BE49-F238E27FC236}">
                <a16:creationId xmlns:a16="http://schemas.microsoft.com/office/drawing/2014/main" id="{D805E663-9FAB-4B06-8289-3511B0E0635C}"/>
              </a:ext>
            </a:extLst>
          </p:cNvPr>
          <p:cNvGraphicFramePr>
            <a:graphicFrameLocks noGrp="1"/>
          </p:cNvGraphicFramePr>
          <p:nvPr>
            <p:ph idx="1"/>
            <p:extLst>
              <p:ext uri="{D42A27DB-BD31-4B8C-83A1-F6EECF244321}">
                <p14:modId xmlns:p14="http://schemas.microsoft.com/office/powerpoint/2010/main" val="2886278574"/>
              </p:ext>
            </p:extLst>
          </p:nvPr>
        </p:nvGraphicFramePr>
        <p:xfrm>
          <a:off x="1096963" y="1846263"/>
          <a:ext cx="10058400" cy="402272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5582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0616A-BB35-487E-9E31-99D29CA41548}"/>
              </a:ext>
            </a:extLst>
          </p:cNvPr>
          <p:cNvSpPr>
            <a:spLocks noGrp="1"/>
          </p:cNvSpPr>
          <p:nvPr>
            <p:ph type="title"/>
          </p:nvPr>
        </p:nvSpPr>
        <p:spPr/>
        <p:txBody>
          <a:bodyPr/>
          <a:lstStyle/>
          <a:p>
            <a:r>
              <a:rPr lang="en-US" dirty="0"/>
              <a:t>Background</a:t>
            </a:r>
          </a:p>
        </p:txBody>
      </p:sp>
      <p:pic>
        <p:nvPicPr>
          <p:cNvPr id="3074" name="Picture 2" descr="Related image">
            <a:extLst>
              <a:ext uri="{FF2B5EF4-FFF2-40B4-BE49-F238E27FC236}">
                <a16:creationId xmlns:a16="http://schemas.microsoft.com/office/drawing/2014/main" id="{3616A72E-3606-4817-AFEA-FE64DC6907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19119" y="2468668"/>
            <a:ext cx="8200538" cy="37496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6943D3C-17A2-4CCD-BDAD-178EBAC33743}"/>
              </a:ext>
            </a:extLst>
          </p:cNvPr>
          <p:cNvSpPr/>
          <p:nvPr/>
        </p:nvSpPr>
        <p:spPr>
          <a:xfrm>
            <a:off x="1276771" y="1918348"/>
            <a:ext cx="9742681" cy="369332"/>
          </a:xfrm>
          <a:prstGeom prst="rect">
            <a:avLst/>
          </a:prstGeom>
        </p:spPr>
        <p:txBody>
          <a:bodyPr wrap="square">
            <a:spAutoFit/>
          </a:bodyPr>
          <a:lstStyle/>
          <a:p>
            <a:r>
              <a:rPr lang="en-US" dirty="0"/>
              <a:t>Decision support systems are tools to reduce the diagnosis error.</a:t>
            </a:r>
          </a:p>
        </p:txBody>
      </p:sp>
    </p:spTree>
    <p:extLst>
      <p:ext uri="{BB962C8B-B14F-4D97-AF65-F5344CB8AC3E}">
        <p14:creationId xmlns:p14="http://schemas.microsoft.com/office/powerpoint/2010/main" val="3929918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5"/>
            <a:ext cx="10515600" cy="4606438"/>
          </a:xfrm>
        </p:spPr>
        <p:txBody>
          <a:bodyPr>
            <a:normAutofit/>
          </a:bodyPr>
          <a:lstStyle/>
          <a:p>
            <a:r>
              <a:rPr lang="en-US" dirty="0"/>
              <a:t>Predictive model on multiple reactions :</a:t>
            </a:r>
          </a:p>
          <a:p>
            <a:pPr lvl="1"/>
            <a:r>
              <a:rPr lang="en-US" dirty="0"/>
              <a:t>Reactions are:</a:t>
            </a:r>
          </a:p>
          <a:p>
            <a:pPr lvl="2"/>
            <a:r>
              <a:rPr lang="en-US" dirty="0"/>
              <a:t>Hypertension</a:t>
            </a:r>
          </a:p>
          <a:p>
            <a:pPr lvl="2"/>
            <a:r>
              <a:rPr lang="en-US" dirty="0"/>
              <a:t>Hypotension</a:t>
            </a:r>
          </a:p>
          <a:p>
            <a:pPr lvl="2"/>
            <a:r>
              <a:rPr lang="en-US" dirty="0"/>
              <a:t>Dehydration</a:t>
            </a:r>
          </a:p>
          <a:p>
            <a:pPr lvl="2"/>
            <a:r>
              <a:rPr lang="en-US" dirty="0"/>
              <a:t>Dizziness</a:t>
            </a:r>
          </a:p>
          <a:p>
            <a:pPr lvl="2"/>
            <a:r>
              <a:rPr lang="en-US" dirty="0"/>
              <a:t>Pneumonia</a:t>
            </a:r>
          </a:p>
          <a:p>
            <a:pPr lvl="2"/>
            <a:r>
              <a:rPr lang="en-US" dirty="0"/>
              <a:t>Pyrexia</a:t>
            </a:r>
          </a:p>
          <a:p>
            <a:pPr lvl="2"/>
            <a:r>
              <a:rPr lang="en-US" dirty="0"/>
              <a:t>Weight decrease</a:t>
            </a:r>
          </a:p>
          <a:p>
            <a:pPr lvl="2"/>
            <a:r>
              <a:rPr lang="en-US" dirty="0" err="1"/>
              <a:t>Anaemia</a:t>
            </a:r>
            <a:endParaRPr lang="en-US" dirty="0"/>
          </a:p>
          <a:p>
            <a:pPr lvl="1"/>
            <a:r>
              <a:rPr lang="en-US" dirty="0"/>
              <a:t>Predictive model is based on disease, age, gender, weight, pathway, and target. </a:t>
            </a:r>
          </a:p>
          <a:p>
            <a:pPr lvl="1"/>
            <a:r>
              <a:rPr lang="en-US" b="1" dirty="0"/>
              <a:t>Random forest </a:t>
            </a:r>
            <a:r>
              <a:rPr lang="en-US" dirty="0"/>
              <a:t>has been trained on 90% of all available data and 10% of the records have been reserved for evaluation of the model.</a:t>
            </a:r>
          </a:p>
          <a:p>
            <a:pPr lvl="1"/>
            <a:r>
              <a:rPr lang="en-US" dirty="0"/>
              <a:t>The predictive model acquires 64.3% accuracy with following confusion matrix.</a:t>
            </a:r>
          </a:p>
          <a:p>
            <a:pPr lvl="1"/>
            <a:r>
              <a:rPr lang="en-US" dirty="0"/>
              <a:t>Note that multilabel classification usually reduce the accuracy. </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096532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fade">
                                      <p:cBhvr>
                                        <p:cTn id="51" dur="500"/>
                                        <p:tgtEl>
                                          <p:spTgt spid="3">
                                            <p:txEl>
                                              <p:pRg st="12" end="1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
                                            <p:txEl>
                                              <p:pRg st="13" end="13"/>
                                            </p:txEl>
                                          </p:spTgt>
                                        </p:tgtEl>
                                        <p:attrNameLst>
                                          <p:attrName>style.visibility</p:attrName>
                                        </p:attrNameLst>
                                      </p:cBhvr>
                                      <p:to>
                                        <p:strVal val="visible"/>
                                      </p:to>
                                    </p:set>
                                    <p:animEffect transition="in" filter="fade">
                                      <p:cBhvr>
                                        <p:cTn id="56"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332DD-0E6C-4CDD-9CCC-A0D2882DC265}"/>
              </a:ext>
            </a:extLst>
          </p:cNvPr>
          <p:cNvSpPr>
            <a:spLocks noGrp="1"/>
          </p:cNvSpPr>
          <p:nvPr>
            <p:ph type="title"/>
          </p:nvPr>
        </p:nvSpPr>
        <p:spPr/>
        <p:txBody>
          <a:bodyPr/>
          <a:lstStyle/>
          <a:p>
            <a:r>
              <a:rPr lang="en-US" dirty="0"/>
              <a:t>Predictive models on reactions</a:t>
            </a:r>
          </a:p>
        </p:txBody>
      </p:sp>
      <p:sp>
        <p:nvSpPr>
          <p:cNvPr id="3" name="Content Placeholder 2">
            <a:extLst>
              <a:ext uri="{FF2B5EF4-FFF2-40B4-BE49-F238E27FC236}">
                <a16:creationId xmlns:a16="http://schemas.microsoft.com/office/drawing/2014/main" id="{BFFDA302-1950-4EA7-B68D-2A86C2F86A1C}"/>
              </a:ext>
            </a:extLst>
          </p:cNvPr>
          <p:cNvSpPr>
            <a:spLocks noGrp="1"/>
          </p:cNvSpPr>
          <p:nvPr>
            <p:ph idx="1"/>
          </p:nvPr>
        </p:nvSpPr>
        <p:spPr>
          <a:xfrm>
            <a:off x="838200" y="1825625"/>
            <a:ext cx="10515600" cy="4606438"/>
          </a:xfrm>
        </p:spPr>
        <p:txBody>
          <a:bodyPr>
            <a:normAutofit/>
          </a:bodyPr>
          <a:lstStyle/>
          <a:p>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graphicFrame>
        <p:nvGraphicFramePr>
          <p:cNvPr id="4" name="Table 3">
            <a:extLst>
              <a:ext uri="{FF2B5EF4-FFF2-40B4-BE49-F238E27FC236}">
                <a16:creationId xmlns:a16="http://schemas.microsoft.com/office/drawing/2014/main" id="{F0A8499E-6443-4C7A-B9AF-47517C3C0FB7}"/>
              </a:ext>
            </a:extLst>
          </p:cNvPr>
          <p:cNvGraphicFramePr>
            <a:graphicFrameLocks noGrp="1"/>
          </p:cNvGraphicFramePr>
          <p:nvPr>
            <p:extLst>
              <p:ext uri="{D42A27DB-BD31-4B8C-83A1-F6EECF244321}">
                <p14:modId xmlns:p14="http://schemas.microsoft.com/office/powerpoint/2010/main" val="1086372938"/>
              </p:ext>
            </p:extLst>
          </p:nvPr>
        </p:nvGraphicFramePr>
        <p:xfrm>
          <a:off x="2042689" y="2022231"/>
          <a:ext cx="8744910" cy="3708400"/>
        </p:xfrm>
        <a:graphic>
          <a:graphicData uri="http://schemas.openxmlformats.org/drawingml/2006/table">
            <a:tbl>
              <a:tblPr firstRow="1" bandRow="1">
                <a:tableStyleId>{5C22544A-7EE6-4342-B048-85BDC9FD1C3A}</a:tableStyleId>
              </a:tblPr>
              <a:tblGrid>
                <a:gridCol w="1143318">
                  <a:extLst>
                    <a:ext uri="{9D8B030D-6E8A-4147-A177-3AD203B41FA5}">
                      <a16:colId xmlns:a16="http://schemas.microsoft.com/office/drawing/2014/main" val="3666322016"/>
                    </a:ext>
                  </a:extLst>
                </a:gridCol>
                <a:gridCol w="981654">
                  <a:extLst>
                    <a:ext uri="{9D8B030D-6E8A-4147-A177-3AD203B41FA5}">
                      <a16:colId xmlns:a16="http://schemas.microsoft.com/office/drawing/2014/main" val="3333849030"/>
                    </a:ext>
                  </a:extLst>
                </a:gridCol>
                <a:gridCol w="912770">
                  <a:extLst>
                    <a:ext uri="{9D8B030D-6E8A-4147-A177-3AD203B41FA5}">
                      <a16:colId xmlns:a16="http://schemas.microsoft.com/office/drawing/2014/main" val="3580345850"/>
                    </a:ext>
                  </a:extLst>
                </a:gridCol>
                <a:gridCol w="912770">
                  <a:extLst>
                    <a:ext uri="{9D8B030D-6E8A-4147-A177-3AD203B41FA5}">
                      <a16:colId xmlns:a16="http://schemas.microsoft.com/office/drawing/2014/main" val="2550874237"/>
                    </a:ext>
                  </a:extLst>
                </a:gridCol>
                <a:gridCol w="912770">
                  <a:extLst>
                    <a:ext uri="{9D8B030D-6E8A-4147-A177-3AD203B41FA5}">
                      <a16:colId xmlns:a16="http://schemas.microsoft.com/office/drawing/2014/main" val="3462651765"/>
                    </a:ext>
                  </a:extLst>
                </a:gridCol>
                <a:gridCol w="912770">
                  <a:extLst>
                    <a:ext uri="{9D8B030D-6E8A-4147-A177-3AD203B41FA5}">
                      <a16:colId xmlns:a16="http://schemas.microsoft.com/office/drawing/2014/main" val="3196117016"/>
                    </a:ext>
                  </a:extLst>
                </a:gridCol>
                <a:gridCol w="912770">
                  <a:extLst>
                    <a:ext uri="{9D8B030D-6E8A-4147-A177-3AD203B41FA5}">
                      <a16:colId xmlns:a16="http://schemas.microsoft.com/office/drawing/2014/main" val="1727852315"/>
                    </a:ext>
                  </a:extLst>
                </a:gridCol>
                <a:gridCol w="1143318">
                  <a:extLst>
                    <a:ext uri="{9D8B030D-6E8A-4147-A177-3AD203B41FA5}">
                      <a16:colId xmlns:a16="http://schemas.microsoft.com/office/drawing/2014/main" val="2884281389"/>
                    </a:ext>
                  </a:extLst>
                </a:gridCol>
                <a:gridCol w="912770">
                  <a:extLst>
                    <a:ext uri="{9D8B030D-6E8A-4147-A177-3AD203B41FA5}">
                      <a16:colId xmlns:a16="http://schemas.microsoft.com/office/drawing/2014/main" val="877687228"/>
                    </a:ext>
                  </a:extLst>
                </a:gridCol>
              </a:tblGrid>
              <a:tr h="370840">
                <a:tc rowSpan="2">
                  <a:txBody>
                    <a:bodyPr/>
                    <a:lstStyle/>
                    <a:p>
                      <a:r>
                        <a:rPr lang="en-US" sz="1400" dirty="0">
                          <a:solidFill>
                            <a:schemeClr val="tx1"/>
                          </a:solidFill>
                        </a:rPr>
                        <a:t>Actual</a:t>
                      </a:r>
                    </a:p>
                  </a:txBody>
                  <a:tcPr anchor="b"/>
                </a:tc>
                <a:tc gridSpan="8">
                  <a:txBody>
                    <a:bodyPr/>
                    <a:lstStyle/>
                    <a:p>
                      <a:pPr algn="ctr"/>
                      <a:r>
                        <a:rPr lang="en-US" sz="1400" dirty="0"/>
                        <a:t>Prediction</a:t>
                      </a:r>
                    </a:p>
                  </a:txBody>
                  <a:tcPr/>
                </a:tc>
                <a:tc hMerge="1">
                  <a:txBody>
                    <a:bodyPr/>
                    <a:lstStyle/>
                    <a:p>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dirty="0"/>
                    </a:p>
                  </a:txBody>
                  <a:tcPr/>
                </a:tc>
                <a:tc hMerge="1">
                  <a:txBody>
                    <a:bodyPr/>
                    <a:lstStyle/>
                    <a:p>
                      <a:pPr algn="ctr"/>
                      <a:endParaRPr lang="en-US" sz="1100" dirty="0"/>
                    </a:p>
                  </a:txBody>
                  <a:tcPr/>
                </a:tc>
                <a:tc hMerge="1">
                  <a:txBody>
                    <a:bodyPr/>
                    <a:lstStyle/>
                    <a:p>
                      <a:pPr algn="ctr"/>
                      <a:endParaRPr lang="en-US" sz="1100" dirty="0"/>
                    </a:p>
                  </a:txBody>
                  <a:tcPr/>
                </a:tc>
                <a:tc hMerge="1">
                  <a:txBody>
                    <a:bodyPr/>
                    <a:lstStyle/>
                    <a:p>
                      <a:pPr algn="ctr"/>
                      <a:endParaRPr lang="en-US" sz="1100" dirty="0"/>
                    </a:p>
                  </a:txBody>
                  <a:tcPr/>
                </a:tc>
                <a:extLst>
                  <a:ext uri="{0D108BD9-81ED-4DB2-BD59-A6C34878D82A}">
                    <a16:rowId xmlns:a16="http://schemas.microsoft.com/office/drawing/2014/main" val="2051673920"/>
                  </a:ext>
                </a:extLst>
              </a:tr>
              <a:tr h="370840">
                <a:tc vMerge="1">
                  <a:txBody>
                    <a:bodyPr/>
                    <a:lstStyle/>
                    <a:p>
                      <a:endParaRPr lang="en-US" dirty="0"/>
                    </a:p>
                  </a:txBody>
                  <a:tcPr/>
                </a:tc>
                <a:tc>
                  <a:txBody>
                    <a:bodyPr/>
                    <a:lstStyle/>
                    <a:p>
                      <a:r>
                        <a:rPr lang="en-US" sz="1100" dirty="0"/>
                        <a:t>hypertension</a:t>
                      </a:r>
                      <a:endParaRPr lang="en-US" sz="1100" b="0" dirty="0"/>
                    </a:p>
                  </a:txBody>
                  <a:tcPr/>
                </a:tc>
                <a:tc>
                  <a:txBody>
                    <a:bodyPr/>
                    <a:lstStyle/>
                    <a:p>
                      <a:r>
                        <a:rPr lang="en-US" sz="1100" dirty="0"/>
                        <a:t>hypotension</a:t>
                      </a:r>
                      <a:r>
                        <a:rPr lang="en-US" sz="1100" b="0" dirty="0"/>
                        <a:t> </a:t>
                      </a:r>
                      <a:endParaRPr lang="en-US" sz="1100" dirty="0"/>
                    </a:p>
                  </a:txBody>
                  <a:tcPr/>
                </a:tc>
                <a:tc>
                  <a:txBody>
                    <a:bodyPr/>
                    <a:lstStyle/>
                    <a:p>
                      <a:r>
                        <a:rPr lang="en-US" sz="1100" dirty="0"/>
                        <a:t>dehydration</a:t>
                      </a:r>
                    </a:p>
                  </a:txBody>
                  <a:tcPr/>
                </a:tc>
                <a:tc>
                  <a:txBody>
                    <a:bodyPr/>
                    <a:lstStyle/>
                    <a:p>
                      <a:r>
                        <a:rPr lang="en-US" sz="1100" dirty="0"/>
                        <a:t>dizziness</a:t>
                      </a:r>
                    </a:p>
                  </a:txBody>
                  <a:tcPr/>
                </a:tc>
                <a:tc>
                  <a:txBody>
                    <a:bodyPr/>
                    <a:lstStyle/>
                    <a:p>
                      <a:r>
                        <a:rPr lang="en-US" sz="1100" dirty="0"/>
                        <a:t>pneumonia</a:t>
                      </a:r>
                    </a:p>
                  </a:txBody>
                  <a:tcPr/>
                </a:tc>
                <a:tc>
                  <a:txBody>
                    <a:bodyPr/>
                    <a:lstStyle/>
                    <a:p>
                      <a:r>
                        <a:rPr lang="en-US" sz="1100" dirty="0"/>
                        <a:t>pyrexia</a:t>
                      </a:r>
                    </a:p>
                  </a:txBody>
                  <a:tcPr/>
                </a:tc>
                <a:tc>
                  <a:txBody>
                    <a:bodyPr/>
                    <a:lstStyle/>
                    <a:p>
                      <a:r>
                        <a:rPr lang="en-US" sz="1100" dirty="0"/>
                        <a:t>weight decrease</a:t>
                      </a:r>
                    </a:p>
                  </a:txBody>
                  <a:tcPr/>
                </a:tc>
                <a:tc>
                  <a:txBody>
                    <a:bodyPr/>
                    <a:lstStyle/>
                    <a:p>
                      <a:r>
                        <a:rPr lang="en-US" sz="1100" dirty="0" err="1"/>
                        <a:t>anaemia</a:t>
                      </a:r>
                      <a:endParaRPr lang="en-US" sz="1100" dirty="0"/>
                    </a:p>
                  </a:txBody>
                  <a:tcPr/>
                </a:tc>
                <a:extLst>
                  <a:ext uri="{0D108BD9-81ED-4DB2-BD59-A6C34878D82A}">
                    <a16:rowId xmlns:a16="http://schemas.microsoft.com/office/drawing/2014/main" val="1888776855"/>
                  </a:ext>
                </a:extLst>
              </a:tr>
              <a:tr h="370840">
                <a:tc>
                  <a:txBody>
                    <a:bodyPr/>
                    <a:lstStyle/>
                    <a:p>
                      <a:r>
                        <a:rPr lang="en-US" sz="1100" dirty="0"/>
                        <a:t>hypertension</a:t>
                      </a:r>
                    </a:p>
                  </a:txBody>
                  <a:tcPr/>
                </a:tc>
                <a:tc>
                  <a:txBody>
                    <a:bodyPr/>
                    <a:lstStyle/>
                    <a:p>
                      <a:r>
                        <a:rPr lang="en-US" sz="1100" b="1" dirty="0"/>
                        <a:t>1901</a:t>
                      </a:r>
                    </a:p>
                  </a:txBody>
                  <a:tcPr/>
                </a:tc>
                <a:tc>
                  <a:txBody>
                    <a:bodyPr/>
                    <a:lstStyle/>
                    <a:p>
                      <a:r>
                        <a:rPr lang="en-US" sz="1100" dirty="0"/>
                        <a:t>86</a:t>
                      </a:r>
                    </a:p>
                  </a:txBody>
                  <a:tcPr/>
                </a:tc>
                <a:tc>
                  <a:txBody>
                    <a:bodyPr/>
                    <a:lstStyle/>
                    <a:p>
                      <a:r>
                        <a:rPr lang="en-US" sz="1100" dirty="0"/>
                        <a:t>83</a:t>
                      </a:r>
                    </a:p>
                  </a:txBody>
                  <a:tcPr/>
                </a:tc>
                <a:tc>
                  <a:txBody>
                    <a:bodyPr/>
                    <a:lstStyle/>
                    <a:p>
                      <a:r>
                        <a:rPr lang="en-US" sz="1100" dirty="0"/>
                        <a:t>327</a:t>
                      </a:r>
                    </a:p>
                  </a:txBody>
                  <a:tcPr/>
                </a:tc>
                <a:tc>
                  <a:txBody>
                    <a:bodyPr/>
                    <a:lstStyle/>
                    <a:p>
                      <a:r>
                        <a:rPr lang="en-US" sz="1100" dirty="0"/>
                        <a:t>306</a:t>
                      </a:r>
                    </a:p>
                  </a:txBody>
                  <a:tcPr/>
                </a:tc>
                <a:tc>
                  <a:txBody>
                    <a:bodyPr/>
                    <a:lstStyle/>
                    <a:p>
                      <a:r>
                        <a:rPr lang="en-US" sz="1100" dirty="0"/>
                        <a:t>107</a:t>
                      </a:r>
                    </a:p>
                  </a:txBody>
                  <a:tcPr/>
                </a:tc>
                <a:tc>
                  <a:txBody>
                    <a:bodyPr/>
                    <a:lstStyle/>
                    <a:p>
                      <a:r>
                        <a:rPr lang="en-US" sz="1100" dirty="0"/>
                        <a:t>316</a:t>
                      </a:r>
                    </a:p>
                  </a:txBody>
                  <a:tcPr/>
                </a:tc>
                <a:tc>
                  <a:txBody>
                    <a:bodyPr/>
                    <a:lstStyle/>
                    <a:p>
                      <a:r>
                        <a:rPr lang="en-US" sz="1100" dirty="0"/>
                        <a:t>215</a:t>
                      </a:r>
                    </a:p>
                  </a:txBody>
                  <a:tcPr/>
                </a:tc>
                <a:extLst>
                  <a:ext uri="{0D108BD9-81ED-4DB2-BD59-A6C34878D82A}">
                    <a16:rowId xmlns:a16="http://schemas.microsoft.com/office/drawing/2014/main" val="1961593086"/>
                  </a:ext>
                </a:extLst>
              </a:tr>
              <a:tr h="370840">
                <a:tc>
                  <a:txBody>
                    <a:bodyPr/>
                    <a:lstStyle/>
                    <a:p>
                      <a:r>
                        <a:rPr lang="en-US" sz="1100" dirty="0"/>
                        <a:t>hypotension</a:t>
                      </a:r>
                      <a:r>
                        <a:rPr lang="en-US" sz="1100" b="0" dirty="0"/>
                        <a:t> </a:t>
                      </a:r>
                      <a:endParaRPr lang="en-US" sz="1100" dirty="0"/>
                    </a:p>
                  </a:txBody>
                  <a:tcPr/>
                </a:tc>
                <a:tc>
                  <a:txBody>
                    <a:bodyPr/>
                    <a:lstStyle/>
                    <a:p>
                      <a:r>
                        <a:rPr lang="en-US" sz="1100" b="0" dirty="0"/>
                        <a:t>86</a:t>
                      </a:r>
                    </a:p>
                  </a:txBody>
                  <a:tcPr/>
                </a:tc>
                <a:tc>
                  <a:txBody>
                    <a:bodyPr/>
                    <a:lstStyle/>
                    <a:p>
                      <a:r>
                        <a:rPr lang="en-US" sz="1100" b="1" dirty="0"/>
                        <a:t>2115</a:t>
                      </a:r>
                    </a:p>
                  </a:txBody>
                  <a:tcPr/>
                </a:tc>
                <a:tc>
                  <a:txBody>
                    <a:bodyPr/>
                    <a:lstStyle/>
                    <a:p>
                      <a:r>
                        <a:rPr lang="en-US" sz="1100" dirty="0"/>
                        <a:t>259</a:t>
                      </a:r>
                    </a:p>
                  </a:txBody>
                  <a:tcPr/>
                </a:tc>
                <a:tc>
                  <a:txBody>
                    <a:bodyPr/>
                    <a:lstStyle/>
                    <a:p>
                      <a:r>
                        <a:rPr lang="en-US" sz="1100" dirty="0"/>
                        <a:t>145</a:t>
                      </a:r>
                    </a:p>
                  </a:txBody>
                  <a:tcPr/>
                </a:tc>
                <a:tc>
                  <a:txBody>
                    <a:bodyPr/>
                    <a:lstStyle/>
                    <a:p>
                      <a:r>
                        <a:rPr lang="en-US" sz="1100" dirty="0"/>
                        <a:t>93</a:t>
                      </a:r>
                    </a:p>
                  </a:txBody>
                  <a:tcPr/>
                </a:tc>
                <a:tc>
                  <a:txBody>
                    <a:bodyPr/>
                    <a:lstStyle/>
                    <a:p>
                      <a:r>
                        <a:rPr lang="en-US" sz="1100" dirty="0"/>
                        <a:t>103</a:t>
                      </a:r>
                    </a:p>
                  </a:txBody>
                  <a:tcPr/>
                </a:tc>
                <a:tc>
                  <a:txBody>
                    <a:bodyPr/>
                    <a:lstStyle/>
                    <a:p>
                      <a:r>
                        <a:rPr lang="en-US" sz="1100" dirty="0"/>
                        <a:t>225</a:t>
                      </a:r>
                    </a:p>
                  </a:txBody>
                  <a:tcPr/>
                </a:tc>
                <a:tc>
                  <a:txBody>
                    <a:bodyPr/>
                    <a:lstStyle/>
                    <a:p>
                      <a:r>
                        <a:rPr lang="en-US" sz="1100" dirty="0"/>
                        <a:t>186</a:t>
                      </a:r>
                    </a:p>
                  </a:txBody>
                  <a:tcPr/>
                </a:tc>
                <a:extLst>
                  <a:ext uri="{0D108BD9-81ED-4DB2-BD59-A6C34878D82A}">
                    <a16:rowId xmlns:a16="http://schemas.microsoft.com/office/drawing/2014/main" val="856884041"/>
                  </a:ext>
                </a:extLst>
              </a:tr>
              <a:tr h="370840">
                <a:tc>
                  <a:txBody>
                    <a:bodyPr/>
                    <a:lstStyle/>
                    <a:p>
                      <a:r>
                        <a:rPr lang="en-US" sz="1100" dirty="0"/>
                        <a:t>dehydration</a:t>
                      </a:r>
                    </a:p>
                  </a:txBody>
                  <a:tcPr/>
                </a:tc>
                <a:tc>
                  <a:txBody>
                    <a:bodyPr/>
                    <a:lstStyle/>
                    <a:p>
                      <a:r>
                        <a:rPr lang="en-US" sz="1100" b="0" dirty="0"/>
                        <a:t>104</a:t>
                      </a:r>
                    </a:p>
                  </a:txBody>
                  <a:tcPr/>
                </a:tc>
                <a:tc>
                  <a:txBody>
                    <a:bodyPr/>
                    <a:lstStyle/>
                    <a:p>
                      <a:r>
                        <a:rPr lang="en-US" sz="1100" dirty="0"/>
                        <a:t>279</a:t>
                      </a:r>
                    </a:p>
                  </a:txBody>
                  <a:tcPr/>
                </a:tc>
                <a:tc>
                  <a:txBody>
                    <a:bodyPr/>
                    <a:lstStyle/>
                    <a:p>
                      <a:r>
                        <a:rPr lang="en-US" sz="1100" b="1" dirty="0"/>
                        <a:t>1789</a:t>
                      </a:r>
                    </a:p>
                  </a:txBody>
                  <a:tcPr/>
                </a:tc>
                <a:tc>
                  <a:txBody>
                    <a:bodyPr/>
                    <a:lstStyle/>
                    <a:p>
                      <a:r>
                        <a:rPr lang="en-US" sz="1100" dirty="0"/>
                        <a:t>79</a:t>
                      </a:r>
                    </a:p>
                  </a:txBody>
                  <a:tcPr/>
                </a:tc>
                <a:tc>
                  <a:txBody>
                    <a:bodyPr/>
                    <a:lstStyle/>
                    <a:p>
                      <a:r>
                        <a:rPr lang="en-US" sz="1100" dirty="0"/>
                        <a:t>201</a:t>
                      </a:r>
                    </a:p>
                  </a:txBody>
                  <a:tcPr/>
                </a:tc>
                <a:tc>
                  <a:txBody>
                    <a:bodyPr/>
                    <a:lstStyle/>
                    <a:p>
                      <a:r>
                        <a:rPr lang="en-US" sz="1100" dirty="0"/>
                        <a:t>151</a:t>
                      </a:r>
                    </a:p>
                  </a:txBody>
                  <a:tcPr/>
                </a:tc>
                <a:tc>
                  <a:txBody>
                    <a:bodyPr/>
                    <a:lstStyle/>
                    <a:p>
                      <a:r>
                        <a:rPr lang="en-US" sz="1100" dirty="0"/>
                        <a:t>140</a:t>
                      </a:r>
                    </a:p>
                  </a:txBody>
                  <a:tcPr/>
                </a:tc>
                <a:tc>
                  <a:txBody>
                    <a:bodyPr/>
                    <a:lstStyle/>
                    <a:p>
                      <a:r>
                        <a:rPr lang="en-US" sz="1100" dirty="0"/>
                        <a:t>199</a:t>
                      </a:r>
                    </a:p>
                  </a:txBody>
                  <a:tcPr/>
                </a:tc>
                <a:extLst>
                  <a:ext uri="{0D108BD9-81ED-4DB2-BD59-A6C34878D82A}">
                    <a16:rowId xmlns:a16="http://schemas.microsoft.com/office/drawing/2014/main" val="2303914355"/>
                  </a:ext>
                </a:extLst>
              </a:tr>
              <a:tr h="370840">
                <a:tc>
                  <a:txBody>
                    <a:bodyPr/>
                    <a:lstStyle/>
                    <a:p>
                      <a:r>
                        <a:rPr lang="en-US" sz="1100" dirty="0"/>
                        <a:t>dizziness</a:t>
                      </a:r>
                    </a:p>
                  </a:txBody>
                  <a:tcPr/>
                </a:tc>
                <a:tc>
                  <a:txBody>
                    <a:bodyPr/>
                    <a:lstStyle/>
                    <a:p>
                      <a:r>
                        <a:rPr lang="en-US" sz="1100" b="0" dirty="0"/>
                        <a:t>381</a:t>
                      </a:r>
                    </a:p>
                  </a:txBody>
                  <a:tcPr/>
                </a:tc>
                <a:tc>
                  <a:txBody>
                    <a:bodyPr/>
                    <a:lstStyle/>
                    <a:p>
                      <a:r>
                        <a:rPr lang="en-US" sz="1100" dirty="0"/>
                        <a:t>197</a:t>
                      </a:r>
                    </a:p>
                  </a:txBody>
                  <a:tcPr/>
                </a:tc>
                <a:tc>
                  <a:txBody>
                    <a:bodyPr/>
                    <a:lstStyle/>
                    <a:p>
                      <a:r>
                        <a:rPr lang="en-US" sz="1100" dirty="0"/>
                        <a:t>141</a:t>
                      </a:r>
                    </a:p>
                  </a:txBody>
                  <a:tcPr/>
                </a:tc>
                <a:tc>
                  <a:txBody>
                    <a:bodyPr/>
                    <a:lstStyle/>
                    <a:p>
                      <a:r>
                        <a:rPr lang="en-US" sz="1100" b="1" dirty="0"/>
                        <a:t>4578</a:t>
                      </a:r>
                    </a:p>
                  </a:txBody>
                  <a:tcPr/>
                </a:tc>
                <a:tc>
                  <a:txBody>
                    <a:bodyPr/>
                    <a:lstStyle/>
                    <a:p>
                      <a:r>
                        <a:rPr lang="en-US" sz="1100" dirty="0"/>
                        <a:t>407</a:t>
                      </a:r>
                    </a:p>
                  </a:txBody>
                  <a:tcPr/>
                </a:tc>
                <a:tc>
                  <a:txBody>
                    <a:bodyPr/>
                    <a:lstStyle/>
                    <a:p>
                      <a:r>
                        <a:rPr lang="en-US" sz="1100" dirty="0"/>
                        <a:t>248</a:t>
                      </a:r>
                    </a:p>
                  </a:txBody>
                  <a:tcPr/>
                </a:tc>
                <a:tc>
                  <a:txBody>
                    <a:bodyPr/>
                    <a:lstStyle/>
                    <a:p>
                      <a:r>
                        <a:rPr lang="en-US" sz="1100" dirty="0"/>
                        <a:t>175</a:t>
                      </a:r>
                    </a:p>
                  </a:txBody>
                  <a:tcPr/>
                </a:tc>
                <a:tc>
                  <a:txBody>
                    <a:bodyPr/>
                    <a:lstStyle/>
                    <a:p>
                      <a:r>
                        <a:rPr lang="en-US" sz="1100" dirty="0"/>
                        <a:t>152</a:t>
                      </a:r>
                    </a:p>
                  </a:txBody>
                  <a:tcPr/>
                </a:tc>
                <a:extLst>
                  <a:ext uri="{0D108BD9-81ED-4DB2-BD59-A6C34878D82A}">
                    <a16:rowId xmlns:a16="http://schemas.microsoft.com/office/drawing/2014/main" val="3229657294"/>
                  </a:ext>
                </a:extLst>
              </a:tr>
              <a:tr h="370840">
                <a:tc>
                  <a:txBody>
                    <a:bodyPr/>
                    <a:lstStyle/>
                    <a:p>
                      <a:r>
                        <a:rPr lang="en-US" sz="1100" dirty="0"/>
                        <a:t>pneumonia</a:t>
                      </a:r>
                    </a:p>
                  </a:txBody>
                  <a:tcPr/>
                </a:tc>
                <a:tc>
                  <a:txBody>
                    <a:bodyPr/>
                    <a:lstStyle/>
                    <a:p>
                      <a:r>
                        <a:rPr lang="en-US" sz="1100" b="0" dirty="0"/>
                        <a:t>361</a:t>
                      </a:r>
                    </a:p>
                  </a:txBody>
                  <a:tcPr/>
                </a:tc>
                <a:tc>
                  <a:txBody>
                    <a:bodyPr/>
                    <a:lstStyle/>
                    <a:p>
                      <a:r>
                        <a:rPr lang="en-US" sz="1100" dirty="0"/>
                        <a:t>139</a:t>
                      </a:r>
                    </a:p>
                  </a:txBody>
                  <a:tcPr/>
                </a:tc>
                <a:tc>
                  <a:txBody>
                    <a:bodyPr/>
                    <a:lstStyle/>
                    <a:p>
                      <a:r>
                        <a:rPr lang="en-US" sz="1100" dirty="0"/>
                        <a:t>278</a:t>
                      </a:r>
                    </a:p>
                  </a:txBody>
                  <a:tcPr/>
                </a:tc>
                <a:tc>
                  <a:txBody>
                    <a:bodyPr/>
                    <a:lstStyle/>
                    <a:p>
                      <a:r>
                        <a:rPr lang="en-US" sz="1100" dirty="0"/>
                        <a:t>355</a:t>
                      </a:r>
                    </a:p>
                  </a:txBody>
                  <a:tcPr/>
                </a:tc>
                <a:tc>
                  <a:txBody>
                    <a:bodyPr/>
                    <a:lstStyle/>
                    <a:p>
                      <a:r>
                        <a:rPr lang="en-US" sz="1100" b="1" dirty="0"/>
                        <a:t>3003</a:t>
                      </a:r>
                    </a:p>
                  </a:txBody>
                  <a:tcPr/>
                </a:tc>
                <a:tc>
                  <a:txBody>
                    <a:bodyPr/>
                    <a:lstStyle/>
                    <a:p>
                      <a:r>
                        <a:rPr lang="en-US" sz="1100" b="0" dirty="0"/>
                        <a:t>485</a:t>
                      </a:r>
                    </a:p>
                  </a:txBody>
                  <a:tcPr/>
                </a:tc>
                <a:tc>
                  <a:txBody>
                    <a:bodyPr/>
                    <a:lstStyle/>
                    <a:p>
                      <a:r>
                        <a:rPr lang="en-US" sz="1100" b="0" dirty="0"/>
                        <a:t>286</a:t>
                      </a:r>
                    </a:p>
                  </a:txBody>
                  <a:tcPr/>
                </a:tc>
                <a:tc>
                  <a:txBody>
                    <a:bodyPr/>
                    <a:lstStyle/>
                    <a:p>
                      <a:r>
                        <a:rPr lang="en-US" sz="1100" b="0" dirty="0"/>
                        <a:t>200</a:t>
                      </a:r>
                    </a:p>
                  </a:txBody>
                  <a:tcPr/>
                </a:tc>
                <a:extLst>
                  <a:ext uri="{0D108BD9-81ED-4DB2-BD59-A6C34878D82A}">
                    <a16:rowId xmlns:a16="http://schemas.microsoft.com/office/drawing/2014/main" val="1106121399"/>
                  </a:ext>
                </a:extLst>
              </a:tr>
              <a:tr h="370840">
                <a:tc>
                  <a:txBody>
                    <a:bodyPr/>
                    <a:lstStyle/>
                    <a:p>
                      <a:r>
                        <a:rPr lang="en-US" sz="1100" dirty="0"/>
                        <a:t>pyrexia</a:t>
                      </a:r>
                    </a:p>
                  </a:txBody>
                  <a:tcPr/>
                </a:tc>
                <a:tc>
                  <a:txBody>
                    <a:bodyPr/>
                    <a:lstStyle/>
                    <a:p>
                      <a:r>
                        <a:rPr lang="en-US" sz="1100" b="0" dirty="0"/>
                        <a:t>106</a:t>
                      </a:r>
                    </a:p>
                  </a:txBody>
                  <a:tcPr/>
                </a:tc>
                <a:tc>
                  <a:txBody>
                    <a:bodyPr/>
                    <a:lstStyle/>
                    <a:p>
                      <a:r>
                        <a:rPr lang="en-US" sz="1100" dirty="0"/>
                        <a:t>118</a:t>
                      </a:r>
                    </a:p>
                  </a:txBody>
                  <a:tcPr/>
                </a:tc>
                <a:tc>
                  <a:txBody>
                    <a:bodyPr/>
                    <a:lstStyle/>
                    <a:p>
                      <a:r>
                        <a:rPr lang="en-US" sz="1100" dirty="0"/>
                        <a:t>174</a:t>
                      </a:r>
                    </a:p>
                  </a:txBody>
                  <a:tcPr/>
                </a:tc>
                <a:tc>
                  <a:txBody>
                    <a:bodyPr/>
                    <a:lstStyle/>
                    <a:p>
                      <a:r>
                        <a:rPr lang="en-US" sz="1100" dirty="0"/>
                        <a:t>259</a:t>
                      </a:r>
                    </a:p>
                  </a:txBody>
                  <a:tcPr/>
                </a:tc>
                <a:tc>
                  <a:txBody>
                    <a:bodyPr/>
                    <a:lstStyle/>
                    <a:p>
                      <a:r>
                        <a:rPr lang="en-US" sz="1100" b="0" dirty="0"/>
                        <a:t>489</a:t>
                      </a:r>
                    </a:p>
                  </a:txBody>
                  <a:tcPr/>
                </a:tc>
                <a:tc>
                  <a:txBody>
                    <a:bodyPr/>
                    <a:lstStyle/>
                    <a:p>
                      <a:r>
                        <a:rPr lang="en-US" sz="1100" b="1" dirty="0"/>
                        <a:t>3341</a:t>
                      </a:r>
                    </a:p>
                  </a:txBody>
                  <a:tcPr/>
                </a:tc>
                <a:tc>
                  <a:txBody>
                    <a:bodyPr/>
                    <a:lstStyle/>
                    <a:p>
                      <a:r>
                        <a:rPr lang="en-US" sz="1100" b="0" dirty="0"/>
                        <a:t>134</a:t>
                      </a:r>
                    </a:p>
                  </a:txBody>
                  <a:tcPr/>
                </a:tc>
                <a:tc>
                  <a:txBody>
                    <a:bodyPr/>
                    <a:lstStyle/>
                    <a:p>
                      <a:r>
                        <a:rPr lang="en-US" sz="1100" b="0" dirty="0"/>
                        <a:t>201</a:t>
                      </a:r>
                    </a:p>
                  </a:txBody>
                  <a:tcPr/>
                </a:tc>
                <a:extLst>
                  <a:ext uri="{0D108BD9-81ED-4DB2-BD59-A6C34878D82A}">
                    <a16:rowId xmlns:a16="http://schemas.microsoft.com/office/drawing/2014/main" val="16278404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weight decrease</a:t>
                      </a:r>
                    </a:p>
                  </a:txBody>
                  <a:tcPr/>
                </a:tc>
                <a:tc>
                  <a:txBody>
                    <a:bodyPr/>
                    <a:lstStyle/>
                    <a:p>
                      <a:r>
                        <a:rPr lang="en-US" sz="1100" b="0" dirty="0"/>
                        <a:t>400</a:t>
                      </a:r>
                    </a:p>
                  </a:txBody>
                  <a:tcPr/>
                </a:tc>
                <a:tc>
                  <a:txBody>
                    <a:bodyPr/>
                    <a:lstStyle/>
                    <a:p>
                      <a:r>
                        <a:rPr lang="en-US" sz="1100" dirty="0"/>
                        <a:t>233</a:t>
                      </a:r>
                    </a:p>
                  </a:txBody>
                  <a:tcPr/>
                </a:tc>
                <a:tc>
                  <a:txBody>
                    <a:bodyPr/>
                    <a:lstStyle/>
                    <a:p>
                      <a:r>
                        <a:rPr lang="en-US" sz="1100" dirty="0"/>
                        <a:t>185</a:t>
                      </a:r>
                    </a:p>
                  </a:txBody>
                  <a:tcPr/>
                </a:tc>
                <a:tc>
                  <a:txBody>
                    <a:bodyPr/>
                    <a:lstStyle/>
                    <a:p>
                      <a:r>
                        <a:rPr lang="en-US" sz="1100" dirty="0"/>
                        <a:t>178</a:t>
                      </a:r>
                    </a:p>
                  </a:txBody>
                  <a:tcPr/>
                </a:tc>
                <a:tc>
                  <a:txBody>
                    <a:bodyPr/>
                    <a:lstStyle/>
                    <a:p>
                      <a:r>
                        <a:rPr lang="en-US" sz="1100" b="0" dirty="0"/>
                        <a:t>236</a:t>
                      </a:r>
                    </a:p>
                  </a:txBody>
                  <a:tcPr/>
                </a:tc>
                <a:tc>
                  <a:txBody>
                    <a:bodyPr/>
                    <a:lstStyle/>
                    <a:p>
                      <a:r>
                        <a:rPr lang="en-US" sz="1100" b="0" dirty="0"/>
                        <a:t>142</a:t>
                      </a:r>
                    </a:p>
                  </a:txBody>
                  <a:tcPr/>
                </a:tc>
                <a:tc>
                  <a:txBody>
                    <a:bodyPr/>
                    <a:lstStyle/>
                    <a:p>
                      <a:r>
                        <a:rPr lang="en-US" sz="1100" b="1" dirty="0"/>
                        <a:t>2484</a:t>
                      </a:r>
                    </a:p>
                  </a:txBody>
                  <a:tcPr/>
                </a:tc>
                <a:tc>
                  <a:txBody>
                    <a:bodyPr/>
                    <a:lstStyle/>
                    <a:p>
                      <a:r>
                        <a:rPr lang="en-US" sz="1100" b="0" dirty="0"/>
                        <a:t>177</a:t>
                      </a:r>
                    </a:p>
                  </a:txBody>
                  <a:tcPr/>
                </a:tc>
                <a:extLst>
                  <a:ext uri="{0D108BD9-81ED-4DB2-BD59-A6C34878D82A}">
                    <a16:rowId xmlns:a16="http://schemas.microsoft.com/office/drawing/2014/main" val="2903769726"/>
                  </a:ext>
                </a:extLst>
              </a:tr>
              <a:tr h="370840">
                <a:tc>
                  <a:txBody>
                    <a:bodyPr/>
                    <a:lstStyle/>
                    <a:p>
                      <a:r>
                        <a:rPr lang="en-US" sz="1100" dirty="0" err="1"/>
                        <a:t>anaemia</a:t>
                      </a:r>
                      <a:endParaRPr lang="en-US" sz="1100" dirty="0"/>
                    </a:p>
                  </a:txBody>
                  <a:tcPr/>
                </a:tc>
                <a:tc>
                  <a:txBody>
                    <a:bodyPr/>
                    <a:lstStyle/>
                    <a:p>
                      <a:r>
                        <a:rPr lang="en-US" sz="1100" b="0" dirty="0"/>
                        <a:t>237</a:t>
                      </a:r>
                    </a:p>
                  </a:txBody>
                  <a:tcPr/>
                </a:tc>
                <a:tc>
                  <a:txBody>
                    <a:bodyPr/>
                    <a:lstStyle/>
                    <a:p>
                      <a:r>
                        <a:rPr lang="en-US" sz="1100" dirty="0"/>
                        <a:t>193</a:t>
                      </a:r>
                    </a:p>
                  </a:txBody>
                  <a:tcPr/>
                </a:tc>
                <a:tc>
                  <a:txBody>
                    <a:bodyPr/>
                    <a:lstStyle/>
                    <a:p>
                      <a:r>
                        <a:rPr lang="en-US" sz="1100" dirty="0"/>
                        <a:t>235</a:t>
                      </a:r>
                    </a:p>
                  </a:txBody>
                  <a:tcPr/>
                </a:tc>
                <a:tc>
                  <a:txBody>
                    <a:bodyPr/>
                    <a:lstStyle/>
                    <a:p>
                      <a:r>
                        <a:rPr lang="en-US" sz="1100" dirty="0"/>
                        <a:t>121</a:t>
                      </a:r>
                    </a:p>
                  </a:txBody>
                  <a:tcPr/>
                </a:tc>
                <a:tc>
                  <a:txBody>
                    <a:bodyPr/>
                    <a:lstStyle/>
                    <a:p>
                      <a:r>
                        <a:rPr lang="en-US" sz="1100" b="0" dirty="0"/>
                        <a:t>158</a:t>
                      </a:r>
                    </a:p>
                  </a:txBody>
                  <a:tcPr/>
                </a:tc>
                <a:tc>
                  <a:txBody>
                    <a:bodyPr/>
                    <a:lstStyle/>
                    <a:p>
                      <a:r>
                        <a:rPr lang="en-US" sz="1100" b="0" dirty="0"/>
                        <a:t>183</a:t>
                      </a:r>
                    </a:p>
                  </a:txBody>
                  <a:tcPr/>
                </a:tc>
                <a:tc>
                  <a:txBody>
                    <a:bodyPr/>
                    <a:lstStyle/>
                    <a:p>
                      <a:r>
                        <a:rPr lang="en-US" sz="1100" b="0" dirty="0"/>
                        <a:t>175</a:t>
                      </a:r>
                    </a:p>
                  </a:txBody>
                  <a:tcPr/>
                </a:tc>
                <a:tc>
                  <a:txBody>
                    <a:bodyPr/>
                    <a:lstStyle/>
                    <a:p>
                      <a:r>
                        <a:rPr lang="en-US" sz="1100" b="1" dirty="0"/>
                        <a:t>2798</a:t>
                      </a:r>
                    </a:p>
                  </a:txBody>
                  <a:tcPr/>
                </a:tc>
                <a:extLst>
                  <a:ext uri="{0D108BD9-81ED-4DB2-BD59-A6C34878D82A}">
                    <a16:rowId xmlns:a16="http://schemas.microsoft.com/office/drawing/2014/main" val="2382779247"/>
                  </a:ext>
                </a:extLst>
              </a:tr>
            </a:tbl>
          </a:graphicData>
        </a:graphic>
      </p:graphicFrame>
      <p:sp>
        <p:nvSpPr>
          <p:cNvPr id="5" name="Rectangle 4">
            <a:extLst>
              <a:ext uri="{FF2B5EF4-FFF2-40B4-BE49-F238E27FC236}">
                <a16:creationId xmlns:a16="http://schemas.microsoft.com/office/drawing/2014/main" id="{6C0BCE48-16DB-41BA-B8F6-4B587CB63091}"/>
              </a:ext>
            </a:extLst>
          </p:cNvPr>
          <p:cNvSpPr/>
          <p:nvPr/>
        </p:nvSpPr>
        <p:spPr>
          <a:xfrm>
            <a:off x="705337" y="5730631"/>
            <a:ext cx="10082262" cy="369332"/>
          </a:xfrm>
          <a:prstGeom prst="rect">
            <a:avLst/>
          </a:prstGeom>
        </p:spPr>
        <p:txBody>
          <a:bodyPr wrap="square">
            <a:spAutoFit/>
          </a:bodyPr>
          <a:lstStyle/>
          <a:p>
            <a:pPr marL="742950" lvl="1" indent="-285750">
              <a:buFont typeface="Arial" panose="020B0604020202020204" pitchFamily="34" charset="0"/>
              <a:buChar char="•"/>
            </a:pPr>
            <a:r>
              <a:rPr lang="en-US" dirty="0"/>
              <a:t>The bold numbers are the correct classified numbers while the rest are misclassified numbers.</a:t>
            </a:r>
          </a:p>
        </p:txBody>
      </p:sp>
    </p:spTree>
    <p:extLst>
      <p:ext uri="{BB962C8B-B14F-4D97-AF65-F5344CB8AC3E}">
        <p14:creationId xmlns:p14="http://schemas.microsoft.com/office/powerpoint/2010/main" val="5305594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15D8002F-0D07-4B62-9BA1-01C178F30A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85AF7BA3-6AAD-4C6A-8CF3-D4B08BDE6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rgbClr val="A27E4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1CDAA22-4256-449C-855D-33C7B66CE564}"/>
              </a:ext>
            </a:extLst>
          </p:cNvPr>
          <p:cNvSpPr>
            <a:spLocks noGrp="1"/>
          </p:cNvSpPr>
          <p:nvPr>
            <p:ph type="title"/>
          </p:nvPr>
        </p:nvSpPr>
        <p:spPr>
          <a:xfrm>
            <a:off x="-2904881" y="516835"/>
            <a:ext cx="3735502" cy="2103875"/>
          </a:xfrm>
        </p:spPr>
        <p:txBody>
          <a:bodyPr vert="horz" lIns="91440" tIns="45720" rIns="91440" bIns="45720" rtlCol="0">
            <a:normAutofit/>
          </a:bodyPr>
          <a:lstStyle/>
          <a:p>
            <a:endParaRPr lang="en-US" sz="3600" dirty="0">
              <a:solidFill>
                <a:srgbClr val="FFFFFF"/>
              </a:solidFill>
            </a:endParaRPr>
          </a:p>
        </p:txBody>
      </p:sp>
      <p:sp>
        <p:nvSpPr>
          <p:cNvPr id="22537" name="Content Placeholder 22536">
            <a:extLst>
              <a:ext uri="{FF2B5EF4-FFF2-40B4-BE49-F238E27FC236}">
                <a16:creationId xmlns:a16="http://schemas.microsoft.com/office/drawing/2014/main" id="{076154CB-EC06-413F-B68F-AED158240266}"/>
              </a:ext>
            </a:extLst>
          </p:cNvPr>
          <p:cNvSpPr>
            <a:spLocks noGrp="1"/>
          </p:cNvSpPr>
          <p:nvPr>
            <p:ph idx="1"/>
          </p:nvPr>
        </p:nvSpPr>
        <p:spPr>
          <a:xfrm>
            <a:off x="492371" y="2653800"/>
            <a:ext cx="3735500" cy="3335519"/>
          </a:xfrm>
        </p:spPr>
        <p:txBody>
          <a:bodyPr>
            <a:normAutofit/>
          </a:bodyPr>
          <a:lstStyle/>
          <a:p>
            <a:pPr marL="0" indent="0">
              <a:buNone/>
            </a:pPr>
            <a:endParaRPr lang="en-US" sz="1500" dirty="0">
              <a:solidFill>
                <a:srgbClr val="FFFFFF"/>
              </a:solidFill>
            </a:endParaRPr>
          </a:p>
        </p:txBody>
      </p:sp>
      <p:sp>
        <p:nvSpPr>
          <p:cNvPr id="144" name="Rectangle 143">
            <a:extLst>
              <a:ext uri="{FF2B5EF4-FFF2-40B4-BE49-F238E27FC236}">
                <a16:creationId xmlns:a16="http://schemas.microsoft.com/office/drawing/2014/main" id="{49699877-0E7F-4A61-A977-109A3C2807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rgbClr val="FFA925"/>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2535" name="Picture 2" descr="Image result for To be Continued">
            <a:extLst>
              <a:ext uri="{FF2B5EF4-FFF2-40B4-BE49-F238E27FC236}">
                <a16:creationId xmlns:a16="http://schemas.microsoft.com/office/drawing/2014/main" id="{5F319937-ABD2-4D6D-94CC-FF246407D53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83" r="19337"/>
          <a:stretch/>
        </p:blipFill>
        <p:spPr bwMode="auto">
          <a:xfrm>
            <a:off x="4812161" y="-2655"/>
            <a:ext cx="3606643" cy="3358597"/>
          </a:xfrm>
          <a:prstGeom prst="rect">
            <a:avLst/>
          </a:prstGeom>
          <a:noFill/>
          <a:extLst>
            <a:ext uri="{909E8E84-426E-40DD-AFC4-6F175D3DCCD1}">
              <a14:hiddenFill xmlns:a14="http://schemas.microsoft.com/office/drawing/2010/main">
                <a:solidFill>
                  <a:srgbClr val="FFFFFF"/>
                </a:solidFill>
              </a14:hiddenFill>
            </a:ext>
          </a:extLst>
        </p:spPr>
      </p:pic>
      <p:sp>
        <p:nvSpPr>
          <p:cNvPr id="146" name="Rectangle 145">
            <a:extLst>
              <a:ext uri="{FF2B5EF4-FFF2-40B4-BE49-F238E27FC236}">
                <a16:creationId xmlns:a16="http://schemas.microsoft.com/office/drawing/2014/main" id="{423EB151-0968-4CB5-8865-E0E21AABA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rgbClr val="FFA9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2" name="Picture 4" descr="Image result for thank you">
            <a:extLst>
              <a:ext uri="{FF2B5EF4-FFF2-40B4-BE49-F238E27FC236}">
                <a16:creationId xmlns:a16="http://schemas.microsoft.com/office/drawing/2014/main" id="{C4DEEC0C-D5AA-471E-82EE-824BBE3920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360" r="-2" b="23011"/>
          <a:stretch/>
        </p:blipFill>
        <p:spPr bwMode="auto">
          <a:xfrm>
            <a:off x="4812161" y="3504904"/>
            <a:ext cx="7374154" cy="3353096"/>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Image result for Questions">
            <a:extLst>
              <a:ext uri="{FF2B5EF4-FFF2-40B4-BE49-F238E27FC236}">
                <a16:creationId xmlns:a16="http://schemas.microsoft.com/office/drawing/2014/main" id="{9A785764-D074-4DDB-A32A-D5EBF44845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397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64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64ABC0-F032-4D00-B45E-4B5F364740A1}"/>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dirty="0">
                <a:solidFill>
                  <a:schemeClr val="tx1">
                    <a:lumMod val="85000"/>
                    <a:lumOff val="15000"/>
                  </a:schemeClr>
                </a:solidFill>
              </a:rPr>
              <a:t>Background</a:t>
            </a:r>
          </a:p>
        </p:txBody>
      </p:sp>
      <p:pic>
        <p:nvPicPr>
          <p:cNvPr id="4098" name="Picture 2" descr="Related image">
            <a:extLst>
              <a:ext uri="{FF2B5EF4-FFF2-40B4-BE49-F238E27FC236}">
                <a16:creationId xmlns:a16="http://schemas.microsoft.com/office/drawing/2014/main" id="{71B27524-51CB-4197-B07B-05376945D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99" y="1015731"/>
            <a:ext cx="6912217" cy="430285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307CD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65664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748DDE15-928F-43A2-924F-C345A6400AB8}"/>
              </a:ext>
            </a:extLst>
          </p:cNvPr>
          <p:cNvSpPr/>
          <p:nvPr/>
        </p:nvSpPr>
        <p:spPr>
          <a:xfrm>
            <a:off x="633998" y="5336874"/>
            <a:ext cx="11281193" cy="646331"/>
          </a:xfrm>
          <a:prstGeom prst="rect">
            <a:avLst/>
          </a:prstGeom>
        </p:spPr>
        <p:txBody>
          <a:bodyPr wrap="square">
            <a:spAutoFit/>
          </a:bodyPr>
          <a:lstStyle/>
          <a:p>
            <a:r>
              <a:rPr lang="en-US" dirty="0"/>
              <a:t>Especially, data-driven decision support systems in medical science are very popular and large number of researchers are utilizing them.</a:t>
            </a:r>
          </a:p>
        </p:txBody>
      </p:sp>
    </p:spTree>
    <p:extLst>
      <p:ext uri="{BB962C8B-B14F-4D97-AF65-F5344CB8AC3E}">
        <p14:creationId xmlns:p14="http://schemas.microsoft.com/office/powerpoint/2010/main" val="186464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3A8D88-5165-4BFA-81EB-56ED6DDBA46D}"/>
              </a:ext>
            </a:extLst>
          </p:cNvPr>
          <p:cNvSpPr>
            <a:spLocks noGrp="1"/>
          </p:cNvSpPr>
          <p:nvPr>
            <p:ph type="title"/>
          </p:nvPr>
        </p:nvSpPr>
        <p:spPr>
          <a:xfrm>
            <a:off x="6411685" y="634946"/>
            <a:ext cx="5127171" cy="1450757"/>
          </a:xfrm>
        </p:spPr>
        <p:txBody>
          <a:bodyPr>
            <a:normAutofit/>
          </a:bodyPr>
          <a:lstStyle/>
          <a:p>
            <a:r>
              <a:rPr lang="en-US" dirty="0"/>
              <a:t>Background</a:t>
            </a:r>
          </a:p>
        </p:txBody>
      </p:sp>
      <p:pic>
        <p:nvPicPr>
          <p:cNvPr id="4" name="Picture 3">
            <a:extLst>
              <a:ext uri="{FF2B5EF4-FFF2-40B4-BE49-F238E27FC236}">
                <a16:creationId xmlns:a16="http://schemas.microsoft.com/office/drawing/2014/main" id="{3A8857E5-34B5-412A-AAD9-D14755645723}"/>
              </a:ext>
            </a:extLst>
          </p:cNvPr>
          <p:cNvPicPr>
            <a:picLocks noChangeAspect="1"/>
          </p:cNvPicPr>
          <p:nvPr/>
        </p:nvPicPr>
        <p:blipFill>
          <a:blip r:embed="rId2"/>
          <a:stretch>
            <a:fillRect/>
          </a:stretch>
        </p:blipFill>
        <p:spPr>
          <a:xfrm>
            <a:off x="643192" y="1872000"/>
            <a:ext cx="5451627" cy="2793959"/>
          </a:xfrm>
          <a:prstGeom prst="rect">
            <a:avLst/>
          </a:prstGeom>
        </p:spPr>
      </p:pic>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742D339-461A-4B17-92AB-C212A9275D70}"/>
              </a:ext>
            </a:extLst>
          </p:cNvPr>
          <p:cNvSpPr>
            <a:spLocks noGrp="1"/>
          </p:cNvSpPr>
          <p:nvPr>
            <p:ph idx="1"/>
          </p:nvPr>
        </p:nvSpPr>
        <p:spPr>
          <a:xfrm>
            <a:off x="6411684" y="2198914"/>
            <a:ext cx="5127172" cy="3670180"/>
          </a:xfrm>
        </p:spPr>
        <p:txBody>
          <a:bodyPr>
            <a:normAutofit/>
          </a:bodyPr>
          <a:lstStyle/>
          <a:p>
            <a:r>
              <a:rPr lang="en-US" sz="2400" dirty="0"/>
              <a:t>Machine learning (ML) is a subset of artificial intelligence (AI) where data is used to make decisions.</a:t>
            </a:r>
          </a:p>
        </p:txBody>
      </p:sp>
      <p:sp>
        <p:nvSpPr>
          <p:cNvPr id="13" name="Rectangle 12">
            <a:extLst>
              <a:ext uri="{FF2B5EF4-FFF2-40B4-BE49-F238E27FC236}">
                <a16:creationId xmlns:a16="http://schemas.microsoft.com/office/drawing/2014/main" id="{6587DBF8-5C50-4034-8B79-FE54A01A8E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419CD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14720853-E885-4BE5-BFE2-24004CEF6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66725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9">
            <a:extLst>
              <a:ext uri="{FF2B5EF4-FFF2-40B4-BE49-F238E27FC236}">
                <a16:creationId xmlns:a16="http://schemas.microsoft.com/office/drawing/2014/main" id="{F240A2FC-E2C3-458D-96B4-5DF9028D93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 name="Rectangle 11">
            <a:extLst>
              <a:ext uri="{FF2B5EF4-FFF2-40B4-BE49-F238E27FC236}">
                <a16:creationId xmlns:a16="http://schemas.microsoft.com/office/drawing/2014/main" id="{5F097929-F3D6-4D1F-8AFC-CF348171A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7" name="Straight Connector 13">
            <a:extLst>
              <a:ext uri="{FF2B5EF4-FFF2-40B4-BE49-F238E27FC236}">
                <a16:creationId xmlns:a16="http://schemas.microsoft.com/office/drawing/2014/main" id="{43074C91-9045-414B-B5F9-567DAE3EE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48" name="Rectangle 15">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91ECF-6444-49D9-91DB-0CBFDF40A7A9}"/>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5100">
                <a:solidFill>
                  <a:schemeClr val="tx1">
                    <a:lumMod val="85000"/>
                    <a:lumOff val="15000"/>
                  </a:schemeClr>
                </a:solidFill>
              </a:rPr>
              <a:t>Background</a:t>
            </a:r>
          </a:p>
        </p:txBody>
      </p:sp>
      <p:pic>
        <p:nvPicPr>
          <p:cNvPr id="5" name="Picture 4">
            <a:extLst>
              <a:ext uri="{FF2B5EF4-FFF2-40B4-BE49-F238E27FC236}">
                <a16:creationId xmlns:a16="http://schemas.microsoft.com/office/drawing/2014/main" id="{956ADC75-25BA-48F4-A373-B9098E2B382F}"/>
              </a:ext>
            </a:extLst>
          </p:cNvPr>
          <p:cNvPicPr>
            <a:picLocks noChangeAspect="1"/>
          </p:cNvPicPr>
          <p:nvPr/>
        </p:nvPicPr>
        <p:blipFill>
          <a:blip r:embed="rId2"/>
          <a:stretch>
            <a:fillRect/>
          </a:stretch>
        </p:blipFill>
        <p:spPr>
          <a:xfrm>
            <a:off x="633999" y="739243"/>
            <a:ext cx="6912217" cy="4855832"/>
          </a:xfrm>
          <a:prstGeom prst="rect">
            <a:avLst/>
          </a:prstGeom>
        </p:spPr>
      </p:pic>
      <p:cxnSp>
        <p:nvCxnSpPr>
          <p:cNvPr id="49" name="Straight Connector 17">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0" name="Rectangle 19">
            <a:extLst>
              <a:ext uri="{FF2B5EF4-FFF2-40B4-BE49-F238E27FC236}">
                <a16:creationId xmlns:a16="http://schemas.microsoft.com/office/drawing/2014/main" id="{2B9BBBC4-97A3-47D2-BFFE-A68530CDB9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F7893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1" name="Rectangle 21">
            <a:extLst>
              <a:ext uri="{FF2B5EF4-FFF2-40B4-BE49-F238E27FC236}">
                <a16:creationId xmlns:a16="http://schemas.microsoft.com/office/drawing/2014/main" id="{78967BEA-EA6A-4FF1-94E2-B010B61A36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4A6A7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Oval 51">
            <a:extLst>
              <a:ext uri="{FF2B5EF4-FFF2-40B4-BE49-F238E27FC236}">
                <a16:creationId xmlns:a16="http://schemas.microsoft.com/office/drawing/2014/main" id="{23EA1AC4-F65A-48A8-9C0F-94A7B558A5DC}"/>
              </a:ext>
            </a:extLst>
          </p:cNvPr>
          <p:cNvSpPr/>
          <p:nvPr/>
        </p:nvSpPr>
        <p:spPr>
          <a:xfrm>
            <a:off x="4551152" y="639097"/>
            <a:ext cx="3434336" cy="2656923"/>
          </a:xfrm>
          <a:prstGeom prst="ellipse">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918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randombar(horizontal)">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A966D-D3F7-4805-ABF3-B59CAF999E02}"/>
              </a:ext>
            </a:extLst>
          </p:cNvPr>
          <p:cNvSpPr>
            <a:spLocks noGrp="1"/>
          </p:cNvSpPr>
          <p:nvPr>
            <p:ph type="title"/>
          </p:nvPr>
        </p:nvSpPr>
        <p:spPr/>
        <p:txBody>
          <a:bodyPr/>
          <a:lstStyle/>
          <a:p>
            <a:r>
              <a:rPr lang="en-US" dirty="0"/>
              <a:t>Background</a:t>
            </a:r>
          </a:p>
        </p:txBody>
      </p:sp>
      <p:sp>
        <p:nvSpPr>
          <p:cNvPr id="5" name="Content Placeholder 4">
            <a:extLst>
              <a:ext uri="{FF2B5EF4-FFF2-40B4-BE49-F238E27FC236}">
                <a16:creationId xmlns:a16="http://schemas.microsoft.com/office/drawing/2014/main" id="{94E9F8F8-CE09-4DB7-94CA-8C0333AECD08}"/>
              </a:ext>
            </a:extLst>
          </p:cNvPr>
          <p:cNvSpPr>
            <a:spLocks noGrp="1"/>
          </p:cNvSpPr>
          <p:nvPr>
            <p:ph idx="1"/>
          </p:nvPr>
        </p:nvSpPr>
        <p:spPr/>
        <p:txBody>
          <a:bodyPr/>
          <a:lstStyle/>
          <a:p>
            <a:pPr marL="0" indent="0">
              <a:buNone/>
            </a:pPr>
            <a:r>
              <a:rPr lang="en-US" b="1" dirty="0"/>
              <a:t>				   Supervised model</a:t>
            </a:r>
          </a:p>
        </p:txBody>
      </p:sp>
      <p:pic>
        <p:nvPicPr>
          <p:cNvPr id="6" name="Picture 5">
            <a:extLst>
              <a:ext uri="{FF2B5EF4-FFF2-40B4-BE49-F238E27FC236}">
                <a16:creationId xmlns:a16="http://schemas.microsoft.com/office/drawing/2014/main" id="{3DDCFB9F-8447-4CC1-A01E-4DF20598D91D}"/>
              </a:ext>
            </a:extLst>
          </p:cNvPr>
          <p:cNvPicPr>
            <a:picLocks noChangeAspect="1"/>
          </p:cNvPicPr>
          <p:nvPr/>
        </p:nvPicPr>
        <p:blipFill>
          <a:blip r:embed="rId2"/>
          <a:stretch>
            <a:fillRect/>
          </a:stretch>
        </p:blipFill>
        <p:spPr>
          <a:xfrm>
            <a:off x="2147887" y="2577043"/>
            <a:ext cx="7896225" cy="3400425"/>
          </a:xfrm>
          <a:prstGeom prst="rect">
            <a:avLst/>
          </a:prstGeom>
        </p:spPr>
      </p:pic>
    </p:spTree>
    <p:extLst>
      <p:ext uri="{BB962C8B-B14F-4D97-AF65-F5344CB8AC3E}">
        <p14:creationId xmlns:p14="http://schemas.microsoft.com/office/powerpoint/2010/main" val="90350158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2888</Words>
  <Application>Microsoft Office PowerPoint</Application>
  <PresentationFormat>Widescreen</PresentationFormat>
  <Paragraphs>639</Paragraphs>
  <Slides>52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Cambria Math</vt:lpstr>
      <vt:lpstr>Wingdings</vt:lpstr>
      <vt:lpstr>Retrospect</vt:lpstr>
      <vt:lpstr>Predictive models for survivability and adverse drug reactions</vt:lpstr>
      <vt:lpstr>Background</vt:lpstr>
      <vt:lpstr>Background</vt:lpstr>
      <vt:lpstr>Background</vt:lpstr>
      <vt:lpstr>Background</vt:lpstr>
      <vt:lpstr>Background</vt:lpstr>
      <vt:lpstr>Background</vt:lpstr>
      <vt:lpstr>Background</vt:lpstr>
      <vt:lpstr>Background</vt:lpstr>
      <vt:lpstr>Background</vt:lpstr>
      <vt:lpstr>Background</vt:lpstr>
      <vt:lpstr>Background</vt:lpstr>
      <vt:lpstr>Dataset </vt:lpstr>
      <vt:lpstr>Dataset </vt:lpstr>
      <vt:lpstr>From here, we focus on patients diagnoses with breast cancer</vt:lpstr>
      <vt:lpstr>Dataset </vt:lpstr>
      <vt:lpstr>Dataset </vt:lpstr>
      <vt:lpstr>Dataset </vt:lpstr>
      <vt:lpstr>Dataset </vt:lpstr>
      <vt:lpstr>Dataset </vt:lpstr>
      <vt:lpstr>Predictive models – survivability</vt:lpstr>
      <vt:lpstr>Predictive models - survivability</vt:lpstr>
      <vt:lpstr>Predictive models - survivability</vt:lpstr>
      <vt:lpstr>Predictive models - survivability</vt:lpstr>
      <vt:lpstr>Predictive models - survivability</vt:lpstr>
      <vt:lpstr>Predictive models - survivability</vt:lpstr>
      <vt:lpstr>Recommender System</vt:lpstr>
      <vt:lpstr>Recommender System</vt:lpstr>
      <vt:lpstr>Recommender System</vt:lpstr>
      <vt:lpstr>Correlation Analysis</vt:lpstr>
      <vt:lpstr>Correlation Analysis</vt:lpstr>
      <vt:lpstr>Correlation Analysis</vt:lpstr>
      <vt:lpstr>Correlation Analysis</vt:lpstr>
      <vt:lpstr>Predictive models on reactions (on all indications)</vt:lpstr>
      <vt:lpstr>PowerPoint Presentation</vt:lpstr>
      <vt:lpstr>Predictive models on reactions</vt:lpstr>
      <vt:lpstr>Predictive models on reactions</vt:lpstr>
      <vt:lpstr>Predictive models on reactions</vt:lpstr>
      <vt:lpstr>Predictive models on reactions</vt:lpstr>
      <vt:lpstr>Predictive models on reactions</vt:lpstr>
      <vt:lpstr>Predictive models on reactions</vt:lpstr>
      <vt:lpstr>Predictive models on reactions</vt:lpstr>
      <vt:lpstr>Predictive models on reactions</vt:lpstr>
      <vt:lpstr>Solution</vt:lpstr>
      <vt:lpstr>Predictive models on reactions</vt:lpstr>
      <vt:lpstr>Predictive models on reactions (pneumonia)</vt:lpstr>
      <vt:lpstr>Predictive models on reactions (sepsis)</vt:lpstr>
      <vt:lpstr>Predictive models on reactions (hypertension)</vt:lpstr>
      <vt:lpstr>Predictive models on reactions</vt:lpstr>
      <vt:lpstr>Predictive models on reactions</vt:lpstr>
      <vt:lpstr>Predictive models on reactions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models for survivability and adverse drug reactions</dc:title>
  <dc:creator>Mohammadhossein Amini</dc:creator>
  <cp:lastModifiedBy>Mohammadhossein Amini</cp:lastModifiedBy>
  <cp:revision>3</cp:revision>
  <dcterms:created xsi:type="dcterms:W3CDTF">2018-10-09T23:45:05Z</dcterms:created>
  <dcterms:modified xsi:type="dcterms:W3CDTF">2018-10-18T14:07:16Z</dcterms:modified>
</cp:coreProperties>
</file>